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28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rlotte Collinson" userId="7c1797a2-1919-4569-a1e4-399a7007f65b" providerId="ADAL" clId="{D5860F4F-B447-4792-8206-A890E032AD0A}"/>
    <pc:docChg chg="modSld">
      <pc:chgData name="Charlotte Collinson" userId="7c1797a2-1919-4569-a1e4-399a7007f65b" providerId="ADAL" clId="{D5860F4F-B447-4792-8206-A890E032AD0A}" dt="2021-02-21T15:09:32.740" v="14" actId="20577"/>
      <pc:docMkLst>
        <pc:docMk/>
      </pc:docMkLst>
      <pc:sldChg chg="modSp mod">
        <pc:chgData name="Charlotte Collinson" userId="7c1797a2-1919-4569-a1e4-399a7007f65b" providerId="ADAL" clId="{D5860F4F-B447-4792-8206-A890E032AD0A}" dt="2021-02-21T15:09:32.740" v="14" actId="20577"/>
        <pc:sldMkLst>
          <pc:docMk/>
          <pc:sldMk cId="2373026048" sldId="258"/>
        </pc:sldMkLst>
        <pc:spChg chg="mod">
          <ac:chgData name="Charlotte Collinson" userId="7c1797a2-1919-4569-a1e4-399a7007f65b" providerId="ADAL" clId="{D5860F4F-B447-4792-8206-A890E032AD0A}" dt="2021-02-21T15:09:32.740" v="14" actId="20577"/>
          <ac:spMkLst>
            <pc:docMk/>
            <pc:sldMk cId="2373026048" sldId="258"/>
            <ac:spMk id="4" creationId="{926207A9-7486-4E36-9FD3-536C25A5AAE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F5B78-1979-4FB8-BE37-D5084483FA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A624F5-99DE-45C0-A98D-92648234FA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BDECC0-A93D-4CB3-9197-7A073859F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8C821-FB60-44DB-AB7C-5377D74CAD8A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ECF62E-B005-4980-901D-C2C7D6C5D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1878B-B557-4C79-969D-37860ACDF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7EB8-DBBB-4BDD-AF36-63AFECDAED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1357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AA9FEC-32EC-46A6-82FE-A1CDE5029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205688-9D62-4E80-AA60-4C6D02E899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7FED0F-B49B-4DC4-A5D7-98112B827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8C821-FB60-44DB-AB7C-5377D74CAD8A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46F4CF-5EF3-4F02-B0A1-D4FC6DF37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45E879-26E0-428E-A9F0-94F747635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7EB8-DBBB-4BDD-AF36-63AFECDAED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8514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8FA4CD-EA88-4EC1-9A6A-573254F939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9A821D-494B-4FBD-8D30-34416A0EEA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82D3F2-28B6-4912-9FB7-93E4B8F7E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8C821-FB60-44DB-AB7C-5377D74CAD8A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E2002E-59BF-4C8A-90BB-2B0CBD304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CA92D8-8F3A-49C7-9FD6-786B1A2CB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7EB8-DBBB-4BDD-AF36-63AFECDAED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4820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18111-B337-4944-8A69-651A74494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B2470F-B9B7-4DE8-B69A-605AF84BF6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196492-AAC4-4D9A-AA30-CFD11C687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8C821-FB60-44DB-AB7C-5377D74CAD8A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74AB5-1417-4434-A060-2B0894FC3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DD8E86-3B28-4CB0-9304-F1F5018F1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7EB8-DBBB-4BDD-AF36-63AFECDAED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6665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CD95D-59D4-4902-B07F-AA444D492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2ECE1A-5513-486A-A185-9426281E9A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D6EFF-4A04-4E46-88E0-F66FFE454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8C821-FB60-44DB-AB7C-5377D74CAD8A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E9CF66-0957-43F5-ACD5-8155884F9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535FF7-A322-43E3-AC8B-993EFFB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7EB8-DBBB-4BDD-AF36-63AFECDAED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5795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CB60D-B4FD-41E3-B70B-EB3557A99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EA2B9-09E5-4003-AA84-49329027E9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848E61-C524-4FB7-8F25-56C2B957A3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209576-6DA2-4731-A0FE-B5CF3E057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8C821-FB60-44DB-AB7C-5377D74CAD8A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EC3496-7A36-4FE5-B222-7FB32CB23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F08F57-A62E-46D1-B9D9-192D58F01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7EB8-DBBB-4BDD-AF36-63AFECDAED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2994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D944B-5496-4550-A352-513D39E20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88EAB0-75E0-41EF-924B-70FC06920F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1EC38B-278F-44B3-80C5-5AFE22E565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54373D-692B-4D9D-AA4C-3E802FFFB7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17711B-E0A8-4B9D-8FCB-545AC4B44E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3CEB6F9-2165-431D-AA4B-A4F03F3FF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8C821-FB60-44DB-AB7C-5377D74CAD8A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B0A031-3387-4EFD-828A-7559F1B7E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58212B-5583-4FAD-8C1B-D1F872D04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7EB8-DBBB-4BDD-AF36-63AFECDAED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5007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DA599-BEEC-4542-9098-EC70C5E1D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64D86B-8EB8-4CEF-A03C-9206A4564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8C821-FB60-44DB-AB7C-5377D74CAD8A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E4447A-FCDC-4E8B-A53F-4532418EB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805C6B-027D-4773-866D-709BE07C5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7EB8-DBBB-4BDD-AF36-63AFECDAED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6868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14E806-E148-4D45-B07E-8646AACDD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8C821-FB60-44DB-AB7C-5377D74CAD8A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5CC3E4-D0D4-4B61-AE7C-32CD6FEA9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6CBD70-A893-4917-9B9D-8E8F27992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7EB8-DBBB-4BDD-AF36-63AFECDAED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9913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07538-EAD5-48C0-93E9-7958A2110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547097-1968-4728-AA6E-710BB70667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EF816C-E086-425C-BD39-542EF221E3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4E2C75-E3DF-47D9-8E10-7B88FB909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8C821-FB60-44DB-AB7C-5377D74CAD8A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91F676-4212-4A8E-B6C6-A5279F4E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3ED6B9-95C3-46B7-A439-528C73C8F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7EB8-DBBB-4BDD-AF36-63AFECDAED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0039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E5854-08C6-4BC1-BD61-77AD6F676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15D3DA-AC62-4494-81D8-02BCA7565D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D1D8BE-26A8-46BA-8C70-6B20CBBBC9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99D394-8F52-4711-AD40-787E89F9D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8C821-FB60-44DB-AB7C-5377D74CAD8A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40D439-0652-4C28-B564-8E1A8E739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52E323-4B61-442F-83E6-B970A83B9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7EB8-DBBB-4BDD-AF36-63AFECDAED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076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289994-E37D-44BA-836B-CDB5BD29E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C0BC7B-3F99-48CC-AFF8-7C04EC5BEF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E0F564-2B26-47EB-9384-C2DF8C674C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88C821-FB60-44DB-AB7C-5377D74CAD8A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03B0B1-8CED-4C9E-9E08-39F2331C42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39F7B1-93BA-4E62-89B9-2E5411D4E0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47EB8-DBBB-4BDD-AF36-63AFECDAED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161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37500" t="21932" r="14931" b="13795"/>
          <a:stretch/>
        </p:blipFill>
        <p:spPr>
          <a:xfrm>
            <a:off x="2179529" y="172618"/>
            <a:ext cx="7916450" cy="6685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36426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Collinson</dc:creator>
  <cp:lastModifiedBy>Charlotte Collinson</cp:lastModifiedBy>
  <cp:revision>3</cp:revision>
  <dcterms:created xsi:type="dcterms:W3CDTF">2021-02-21T14:56:11Z</dcterms:created>
  <dcterms:modified xsi:type="dcterms:W3CDTF">2021-02-22T10:46:50Z</dcterms:modified>
</cp:coreProperties>
</file>