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0071-056B-7D46-A0AA-07DF9546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44074-B447-7345-885D-527301CE6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5F104-B3D6-AC4D-BA43-4393A649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4FFFD-A1E9-D148-96A7-7F3F4ADB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06E22-3BDC-BA41-B84D-8FE51734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0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21CA-6A38-1241-8AB7-5107644B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6958A-2529-5C4F-8E09-EDB5F81C7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6CD26-9A34-9E4D-BB51-30CCB33E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F17A7-074C-7647-9498-903485C7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EA5F-EDC1-8F41-BC4F-ED250D68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9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55BE26-15F5-7042-B54E-22E688B15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D450F-BB13-2F46-ADAB-3EB30E614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1B153-A347-634B-B596-17AF73F8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317E-7492-2E4D-B97B-955007A4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78C60-EB55-8341-89DD-C200CE84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7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6911-83F5-7D42-A463-87F0A37F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20B2-5F96-C14D-91EB-5DE29C90D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F32C0-B572-9748-A95E-45D5BEDD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2036D-A37B-784F-AACA-D361E751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A24EE-1C46-B845-A74F-3713F379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7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41F1-3D9E-C543-BA3F-D3F8CE86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47F59-1AEA-1645-8109-30E2A21EC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A9013-D94F-F647-B3B2-BBFCD4FD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303F2-3F00-AA49-B2B9-911CACB0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5E90-48E0-D441-80FA-761C1D2A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6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DD73-FEBC-814C-B9AC-95AB9F64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7AA9-88DF-584A-89C5-6D0A31C2F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B9995-CE76-BE41-BFC6-595535959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7C9C0-D20D-B044-9865-7B3653F6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7B057-59C3-4E46-B730-BE51D4B2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A97D2-C1F5-BD48-B79F-D6CE273A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2AFD-403E-D048-833D-FD3F2D94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E5387-540F-BD45-9731-ABEA7D1C8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08F6-E426-E640-8FB4-7075EA26C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384B1-1FC0-0246-9C7C-78FA2AB53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5EE3A-2B93-0F4D-996F-854A1DF81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C199C-F8A4-8340-A315-4C4BB39A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1821B-4C89-9C4B-B53C-4FB7F92F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1DFD3-8EEA-9F4D-A86F-C526850F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6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DADE-4A4F-C64C-845B-64FE3AE2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03DDE-0186-4743-A314-76069B83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1106D-9A2D-D342-90F1-999CF0B0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27505-80FB-B642-B930-FFABDCEA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59952-9CCB-274C-8702-A2609F51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EF098-5CE6-724B-93DB-02D37F1A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C2C1A-0F14-AA43-A15C-C0707990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7262-9375-3841-BC96-BEE85EFA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86B7A-CAE3-9543-99F6-EEC57AF4C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46388-4056-6143-8CDD-C96BA5C2C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EF82-E78A-E748-8C07-5B4A25B0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BDC6A-1A84-DB40-904D-C691ABE3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2C30A-5347-754C-B3F3-FF46EBDC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6DEF-E103-D74B-AE6E-8DFDF816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B57E8-5338-3548-9BEF-99BE159AE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1D514-F51C-6641-8118-F70C0CE2A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E6F3A-4B64-4D4A-86CD-6D04E8AA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C9A69-79A0-D44E-B2D3-32D70236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2AF54-2F12-AF4D-B8B2-421821B2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5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5AC31-AFA6-A54B-9335-1611367E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FAA5-222F-2D4A-81E2-55B570C3D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55F11-5611-3D4F-9602-84A7E578B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13571-0ACB-3645-94FB-A9AA237CFC6F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93B46-FA91-9349-8761-02C2C3978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A0D85-DA83-C047-BA37-743CF648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A230-3BEB-4544-805F-23F5CCAA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1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1F5F632-E390-324F-99EC-D4D020697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85D7C-9063-0148-988B-C21C0C80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F40AA-7747-3549-9A17-363412715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35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1BD301-23F1-A544-9EFB-8656A27D3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" b="78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2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776E8B-043E-8540-82A8-0FE2E555E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" b="53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2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32AAEC-368C-5F40-9AD9-F3F6212EF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58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6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Jonathan</dc:creator>
  <cp:lastModifiedBy>Campbell, Jonathan</cp:lastModifiedBy>
  <cp:revision>1</cp:revision>
  <dcterms:created xsi:type="dcterms:W3CDTF">2021-02-21T18:46:42Z</dcterms:created>
  <dcterms:modified xsi:type="dcterms:W3CDTF">2021-02-21T18:48:15Z</dcterms:modified>
</cp:coreProperties>
</file>