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7D8BD-D624-46FC-BD9C-182AA38BCC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A1E89D-15A0-486C-9A18-19B230AFE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9C36D4-5489-41FE-A709-A04A109A7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1A126F-BE0A-46D8-9C1F-32E15FD12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F417F-AFFD-4D19-8153-F79F7C3E6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28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0D131-55D1-46A2-9F4A-27BACC0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1988DA-8B89-49F8-8975-620AB09AC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BE1EC9-8FDC-4F84-8085-BFA611CED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ECB220-A71F-4DBA-B2F4-D265D993C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518B7E-FB25-45F3-8C3D-08AD0B814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2509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346814-57BB-4485-BB1E-7EE3941727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3FB26C-883C-40F2-9592-007102406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70655E-E713-4FD5-8841-452A20883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EF63B-A94C-4BBF-8E89-5EA6E7B9A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00C7B-8F2A-4BC3-8C14-740397FDC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043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CA984-C3C7-4651-A8D9-17372101B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0494A8-E1CD-484E-845A-DF2B71D8D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544B1C-801E-4CA1-9636-EFAD899D3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3D263-6997-4238-A57D-AFD726AEC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18B2B-1932-4BE8-9805-24562F3F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494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3A1F1-5803-4134-8788-7469DEAC2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2A83FF-31FA-429A-8F6F-86F625CCA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94461-F206-49C2-ABA8-FC8151B81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51A2F-800D-4E64-871B-AAD822045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8A90BC-E9F3-41A9-95A6-13378BE2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4308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F4E15-F11D-402A-8EAE-A898323E6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FEB5C-D806-43B6-933A-68C8E965C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8FC26A-E067-4FD9-92BB-8930040D81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7DDFA9-FB9E-4B09-A30E-48717C47C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60726-D32F-482C-B64F-3A8A9CD1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E7DACE-FFB1-4D96-A5FA-7D43BA8EE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8835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9DBC7-591B-4EA1-9457-64167734B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6669E3-C0E8-4CC9-B13B-023217B1C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6E9A55-5844-4FB6-8CAC-5DBC783EA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ECB4D9-A4A8-4CA4-85B4-691633F982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C1FCF4-644E-4ED4-9DDB-1076591617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A1A9A0-01D3-4995-8162-D2A6373FB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BDDBCB-EB20-45CE-B5FD-1BCD60728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CA5EEA-D893-4A50-958F-7DD8513ED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4935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91186-8A8B-4C07-B999-0FE685347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24D052-37C7-47EC-8F8D-C138A96F4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8ED1B-0F13-4233-B9D4-891986C4D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6A7CD5-4897-493A-8F21-12AA025A6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988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68F92-B064-44D7-AFA6-1A375D343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E30FA-5FAC-4253-9047-78C5C8E95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525502-745B-4CAB-9FB7-52AEC8A22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31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0E8EE-F014-41CB-9EB9-2A2055F60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5B847-06B5-435F-AE48-9491BA9B7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202B93-A75C-45AB-B01A-24BEF3D1D9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BD823-E741-4EA8-B451-5B72DFBD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24C70A-D904-48B9-9CF6-E234D5D64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D367B8-E43E-48A6-B5A2-F04866DEF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405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BEF68-C536-4F2A-896D-389F8BF4D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8B4B80-F6A4-4601-8389-1062EE4C6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96C78E-AAA7-4613-B4C7-5C0DA46130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06106-2A5A-4429-ACE2-BE979D297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EA376-A1D5-4DE1-9C03-D4BFCD724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01355B-5302-4BCF-9C83-A87B8473F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97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75BAEA-2907-42AF-A064-8D48B3B932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01DF14-3400-46F4-88A7-1DEBA2BD3F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96BE39-3139-4752-80A7-35136D571E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952C7-84DB-4E92-99D9-495779965860}" type="datetimeFigureOut">
              <a:rPr lang="en-GB" smtClean="0"/>
              <a:t>21/02/2021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B0EC1-DD9B-460D-BCC6-EA6C4671B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9A7ADF-DD60-45B5-8882-26A5CE1B5C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A55CC-E429-458B-A7F8-2ABCD5ACF5F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4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2201DA-B68C-4884-8434-32ABED445B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3750" t="17334" r="35416" b="8149"/>
          <a:stretch/>
        </p:blipFill>
        <p:spPr>
          <a:xfrm rot="16200000">
            <a:off x="1569188" y="-1018206"/>
            <a:ext cx="6601657" cy="897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080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1</cp:revision>
  <dcterms:created xsi:type="dcterms:W3CDTF">2021-02-21T15:49:01Z</dcterms:created>
  <dcterms:modified xsi:type="dcterms:W3CDTF">2021-02-21T15:49:48Z</dcterms:modified>
</cp:coreProperties>
</file>