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Collinson" userId="7c1797a2-1919-4569-a1e4-399a7007f65b" providerId="ADAL" clId="{D5860F4F-B447-4792-8206-A890E032AD0A}"/>
    <pc:docChg chg="modSld">
      <pc:chgData name="Charlotte Collinson" userId="7c1797a2-1919-4569-a1e4-399a7007f65b" providerId="ADAL" clId="{D5860F4F-B447-4792-8206-A890E032AD0A}" dt="2021-02-21T15:09:32.740" v="14" actId="20577"/>
      <pc:docMkLst>
        <pc:docMk/>
      </pc:docMkLst>
      <pc:sldChg chg="modSp mod">
        <pc:chgData name="Charlotte Collinson" userId="7c1797a2-1919-4569-a1e4-399a7007f65b" providerId="ADAL" clId="{D5860F4F-B447-4792-8206-A890E032AD0A}" dt="2021-02-21T15:09:32.740" v="14" actId="20577"/>
        <pc:sldMkLst>
          <pc:docMk/>
          <pc:sldMk cId="2373026048" sldId="258"/>
        </pc:sldMkLst>
        <pc:spChg chg="mod">
          <ac:chgData name="Charlotte Collinson" userId="7c1797a2-1919-4569-a1e4-399a7007f65b" providerId="ADAL" clId="{D5860F4F-B447-4792-8206-A890E032AD0A}" dt="2021-02-21T15:09:32.740" v="14" actId="20577"/>
          <ac:spMkLst>
            <pc:docMk/>
            <pc:sldMk cId="2373026048" sldId="258"/>
            <ac:spMk id="4" creationId="{926207A9-7486-4E36-9FD3-536C25A5AA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F5B78-1979-4FB8-BE37-D5084483F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624F5-99DE-45C0-A98D-92648234F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DECC0-A93D-4CB3-9197-7A073859F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C821-FB60-44DB-AB7C-5377D74CAD8A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CF62E-B005-4980-901D-C2C7D6C5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1878B-B557-4C79-969D-37860ACD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7EB8-DBBB-4BDD-AF36-63AFECDAE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35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9FEC-32EC-46A6-82FE-A1CDE502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05688-9D62-4E80-AA60-4C6D02E89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FED0F-B49B-4DC4-A5D7-98112B827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C821-FB60-44DB-AB7C-5377D74CAD8A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F4CF-5EF3-4F02-B0A1-D4FC6DF37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5E879-26E0-428E-A9F0-94F747635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7EB8-DBBB-4BDD-AF36-63AFECDAE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51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FA4CD-EA88-4EC1-9A6A-573254F93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A821D-494B-4FBD-8D30-34416A0EE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2D3F2-28B6-4912-9FB7-93E4B8F7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C821-FB60-44DB-AB7C-5377D74CAD8A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2002E-59BF-4C8A-90BB-2B0CBD304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A92D8-8F3A-49C7-9FD6-786B1A2CB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7EB8-DBBB-4BDD-AF36-63AFECDAE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82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18111-B337-4944-8A69-651A74494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2470F-B9B7-4DE8-B69A-605AF84BF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96492-AAC4-4D9A-AA30-CFD11C687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C821-FB60-44DB-AB7C-5377D74CAD8A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74AB5-1417-4434-A060-2B0894FC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D8E86-3B28-4CB0-9304-F1F5018F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7EB8-DBBB-4BDD-AF36-63AFECDAE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66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CD95D-59D4-4902-B07F-AA444D492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ECE1A-5513-486A-A185-9426281E9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D6EFF-4A04-4E46-88E0-F66FFE45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C821-FB60-44DB-AB7C-5377D74CAD8A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9CF66-0957-43F5-ACD5-8155884F9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35FF7-A322-43E3-AC8B-993EFFB1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7EB8-DBBB-4BDD-AF36-63AFECDAE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79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CB60D-B4FD-41E3-B70B-EB3557A9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EA2B9-09E5-4003-AA84-49329027E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48E61-C524-4FB7-8F25-56C2B957A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09576-6DA2-4731-A0FE-B5CF3E05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C821-FB60-44DB-AB7C-5377D74CAD8A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C3496-7A36-4FE5-B222-7FB32CB2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08F57-A62E-46D1-B9D9-192D58F01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7EB8-DBBB-4BDD-AF36-63AFECDAE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99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D944B-5496-4550-A352-513D39E2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8EAB0-75E0-41EF-924B-70FC06920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EC38B-278F-44B3-80C5-5AFE22E56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4373D-692B-4D9D-AA4C-3E802FFFB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17711B-E0A8-4B9D-8FCB-545AC4B44E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CEB6F9-2165-431D-AA4B-A4F03F3FF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C821-FB60-44DB-AB7C-5377D74CAD8A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B0A031-3387-4EFD-828A-7559F1B7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58212B-5583-4FAD-8C1B-D1F872D0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7EB8-DBBB-4BDD-AF36-63AFECDAE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0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A599-BEEC-4542-9098-EC70C5E1D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4D86B-8EB8-4CEF-A03C-9206A4564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C821-FB60-44DB-AB7C-5377D74CAD8A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4447A-FCDC-4E8B-A53F-4532418EB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05C6B-027D-4773-866D-709BE07C5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7EB8-DBBB-4BDD-AF36-63AFECDAE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86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14E806-E148-4D45-B07E-8646AACDD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C821-FB60-44DB-AB7C-5377D74CAD8A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5CC3E4-D0D4-4B61-AE7C-32CD6FEA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CBD70-A893-4917-9B9D-8E8F27992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7EB8-DBBB-4BDD-AF36-63AFECDAE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91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07538-EAD5-48C0-93E9-7958A2110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47097-1968-4728-AA6E-710BB706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F816C-E086-425C-BD39-542EF221E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E2C75-E3DF-47D9-8E10-7B88FB90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C821-FB60-44DB-AB7C-5377D74CAD8A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1F676-4212-4A8E-B6C6-A5279F4E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ED6B9-95C3-46B7-A439-528C73C8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7EB8-DBBB-4BDD-AF36-63AFECDAE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03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5854-08C6-4BC1-BD61-77AD6F676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15D3DA-AC62-4494-81D8-02BCA7565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1D8BE-26A8-46BA-8C70-6B20CBBBC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9D394-8F52-4711-AD40-787E89F9D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C821-FB60-44DB-AB7C-5377D74CAD8A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0D439-0652-4C28-B564-8E1A8E739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2E323-4B61-442F-83E6-B970A83B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7EB8-DBBB-4BDD-AF36-63AFECDAE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07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289994-E37D-44BA-836B-CDB5BD29E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0BC7B-3F99-48CC-AFF8-7C04EC5BE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0F564-2B26-47EB-9384-C2DF8C674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8C821-FB60-44DB-AB7C-5377D74CAD8A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3B0B1-8CED-4C9E-9E08-39F2331C4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9F7B1-93BA-4E62-89B9-2E5411D4E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47EB8-DBBB-4BDD-AF36-63AFECDAE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16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11BEE06-40AB-4808-9D4A-9FA455C65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71198"/>
              </p:ext>
            </p:extLst>
          </p:nvPr>
        </p:nvGraphicFramePr>
        <p:xfrm>
          <a:off x="457200" y="891115"/>
          <a:ext cx="11277600" cy="5852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0">
                  <a:extLst>
                    <a:ext uri="{9D8B030D-6E8A-4147-A177-3AD203B41FA5}">
                      <a16:colId xmlns:a16="http://schemas.microsoft.com/office/drawing/2014/main" val="1852565034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562567791"/>
                    </a:ext>
                  </a:extLst>
                </a:gridCol>
              </a:tblGrid>
              <a:tr h="585258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1273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596B8B6-FDA1-4421-AF2C-D0B07E66DD48}"/>
              </a:ext>
            </a:extLst>
          </p:cNvPr>
          <p:cNvSpPr txBox="1"/>
          <p:nvPr/>
        </p:nvSpPr>
        <p:spPr>
          <a:xfrm>
            <a:off x="457200" y="260890"/>
            <a:ext cx="112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/>
              <a:t>Can I read and sort the ‘</a:t>
            </a:r>
            <a:r>
              <a:rPr lang="en-GB" sz="2800" b="1" u="sng" dirty="0" err="1"/>
              <a:t>ar</a:t>
            </a:r>
            <a:r>
              <a:rPr lang="en-GB" sz="2800" b="1" u="sng" dirty="0"/>
              <a:t>’ words into real and silly words?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C065C8-A204-4FF4-A0CA-136A787EC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06" t="35000" r="41875" b="10139"/>
          <a:stretch/>
        </p:blipFill>
        <p:spPr>
          <a:xfrm>
            <a:off x="671464" y="976841"/>
            <a:ext cx="2573052" cy="297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EBB4F4-E61B-43D2-9FA2-1102EA406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88" t="35000" r="9921" b="10139"/>
          <a:stretch/>
        </p:blipFill>
        <p:spPr>
          <a:xfrm>
            <a:off x="9267825" y="976841"/>
            <a:ext cx="2252711" cy="273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5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81F0A1-13D6-4387-BE57-11C2B7F2E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89" t="20029" r="15481" b="19309"/>
          <a:stretch/>
        </p:blipFill>
        <p:spPr>
          <a:xfrm>
            <a:off x="457199" y="396240"/>
            <a:ext cx="817421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0C136F-9F87-4B7E-9AB9-1A7D0275D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16" t="19407" r="2000" b="35852"/>
          <a:stretch/>
        </p:blipFill>
        <p:spPr>
          <a:xfrm>
            <a:off x="807720" y="1036319"/>
            <a:ext cx="10576560" cy="36173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6207A9-7486-4E36-9FD3-536C25A5AAE8}"/>
              </a:ext>
            </a:extLst>
          </p:cNvPr>
          <p:cNvSpPr txBox="1"/>
          <p:nvPr/>
        </p:nvSpPr>
        <p:spPr>
          <a:xfrm>
            <a:off x="457200" y="260890"/>
            <a:ext cx="112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/>
              <a:t>Can I write </a:t>
            </a:r>
            <a:r>
              <a:rPr lang="en-GB" sz="2800" b="1" u="sng"/>
              <a:t>a sentence </a:t>
            </a:r>
            <a:r>
              <a:rPr lang="en-GB" sz="2800" b="1" u="sng" dirty="0"/>
              <a:t>for one of these pictures?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C4DB89-36F4-43E8-A8EC-897628A93D13}"/>
              </a:ext>
            </a:extLst>
          </p:cNvPr>
          <p:cNvCxnSpPr/>
          <p:nvPr/>
        </p:nvCxnSpPr>
        <p:spPr>
          <a:xfrm>
            <a:off x="508000" y="5593715"/>
            <a:ext cx="1122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207D70-2A04-4B30-AE33-56B5BADADD4E}"/>
              </a:ext>
            </a:extLst>
          </p:cNvPr>
          <p:cNvCxnSpPr/>
          <p:nvPr/>
        </p:nvCxnSpPr>
        <p:spPr>
          <a:xfrm>
            <a:off x="508000" y="6460490"/>
            <a:ext cx="1122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026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27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Collinson</dc:creator>
  <cp:lastModifiedBy>Charlotte Collinson</cp:lastModifiedBy>
  <cp:revision>2</cp:revision>
  <dcterms:created xsi:type="dcterms:W3CDTF">2021-02-21T14:56:11Z</dcterms:created>
  <dcterms:modified xsi:type="dcterms:W3CDTF">2021-02-21T15:09:36Z</dcterms:modified>
</cp:coreProperties>
</file>