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4" r:id="rId14"/>
    <p:sldId id="299" r:id="rId15"/>
    <p:sldId id="300" r:id="rId16"/>
    <p:sldId id="304" r:id="rId17"/>
    <p:sldId id="306" r:id="rId18"/>
    <p:sldId id="307" r:id="rId19"/>
    <p:sldId id="308" r:id="rId20"/>
    <p:sldId id="309" r:id="rId21"/>
    <p:sldId id="310" r:id="rId22"/>
    <p:sldId id="305" r:id="rId23"/>
    <p:sldId id="312" r:id="rId24"/>
    <p:sldId id="31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70272" autoAdjust="0"/>
  </p:normalViewPr>
  <p:slideViewPr>
    <p:cSldViewPr snapToGrid="0" snapToObjects="1">
      <p:cViewPr varScale="1">
        <p:scale>
          <a:sx n="47" d="100"/>
          <a:sy n="47" d="100"/>
        </p:scale>
        <p:origin x="18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25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5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5097" y="2272021"/>
            <a:ext cx="6767147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2125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7512" y="1055681"/>
            <a:ext cx="67505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other numbers between 1 and 20 have exactly two factors?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4971" y="2311456"/>
            <a:ext cx="1350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94971" y="2343930"/>
            <a:ext cx="13505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8" name="Right Brace 7"/>
          <p:cNvSpPr/>
          <p:nvPr/>
        </p:nvSpPr>
        <p:spPr>
          <a:xfrm>
            <a:off x="2584257" y="2374520"/>
            <a:ext cx="522514" cy="336787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557561" y="3524467"/>
            <a:ext cx="3718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Numbers with exactly two factors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57562" y="4909462"/>
            <a:ext cx="3392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numbers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471858" y="1968744"/>
            <a:ext cx="108928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5471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961" y="204745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52347" y="220545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7513" y="430945"/>
            <a:ext cx="675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Is 1 a prime number?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3" y="1316928"/>
            <a:ext cx="6551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 number: a number with exactly two factors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0" y="2702731"/>
            <a:ext cx="426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0" y="3275480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93040" y="2702731"/>
            <a:ext cx="654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09" y="4030327"/>
            <a:ext cx="565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 have?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8135" y="4030327"/>
            <a:ext cx="1024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1" y="4742778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has one factor.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3" y="5172279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 numbers have exactly two factors.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09" y="5612745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Therefore, 1 is not a prime number.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9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86653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185441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73260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777848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72197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86653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86653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86653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86653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86653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86653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86653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86653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85441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85441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85441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185441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85441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185441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73260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73260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73260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73260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473260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73260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777848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77848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77848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77848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77848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77848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072197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2197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072197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072197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072197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072197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185441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185441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185441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473260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473260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473260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777848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777848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777848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072197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72197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72197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86653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31145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1200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128926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46489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531145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127423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22692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38704" y="5168981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first prime number is 2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Shade all the multiples of 2 (but not 2) in orange.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726341"/>
              </p:ext>
            </p:extLst>
          </p:nvPr>
        </p:nvGraphicFramePr>
        <p:xfrm>
          <a:off x="1240987" y="432326"/>
          <a:ext cx="6480000" cy="46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5945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 animBg="1"/>
      <p:bldP spid="32" grpId="0" animBg="1"/>
      <p:bldP spid="39" grpId="0" animBg="1"/>
      <p:bldP spid="46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1104" y="1173579"/>
            <a:ext cx="73831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next prime number is 3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Shade in all the multiples of 3 (but not 3) in orange.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500" y="3143402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Repeat for the multiples of all the prime numbers up to 7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500" y="4703146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prime numbers between 1 and 100 are there?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357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647224"/>
              </p:ext>
            </p:extLst>
          </p:nvPr>
        </p:nvGraphicFramePr>
        <p:xfrm>
          <a:off x="1251332" y="416074"/>
          <a:ext cx="6480000" cy="47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348205" y="5402029"/>
            <a:ext cx="7383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There are 25 prime numbers between 1 and 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7770184" y="5274654"/>
                <a:ext cx="560910" cy="777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184" y="5274654"/>
                <a:ext cx="560910" cy="7779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32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85"/>
          <p:cNvSpPr txBox="1"/>
          <p:nvPr/>
        </p:nvSpPr>
        <p:spPr>
          <a:xfrm>
            <a:off x="667512" y="5227435"/>
            <a:ext cx="43480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What patterns do you notice?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669247" y="5627586"/>
            <a:ext cx="46539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is the only even prime number.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49C5E0B-DE4A-4C51-BA70-F11D7AFE4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839708"/>
              </p:ext>
            </p:extLst>
          </p:nvPr>
        </p:nvGraphicFramePr>
        <p:xfrm>
          <a:off x="1251332" y="416074"/>
          <a:ext cx="6480000" cy="47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4655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25?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26 have?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List the first 4 multiples of 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4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number which is not a multiple of 4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14			28			36			44		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25?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26 have?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List the first 4 multiples of 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4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number which is not a multiple of 4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14			28			36			44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9396" y="824966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1, 5, 25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39396" y="2173440"/>
            <a:ext cx="422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 (1, 2, 13, 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9396" y="3378200"/>
            <a:ext cx="422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7, 14, 21, 28</a:t>
            </a:r>
          </a:p>
        </p:txBody>
      </p:sp>
      <p:sp>
        <p:nvSpPr>
          <p:cNvPr id="8" name="Oval 7"/>
          <p:cNvSpPr/>
          <p:nvPr/>
        </p:nvSpPr>
        <p:spPr>
          <a:xfrm>
            <a:off x="1616515" y="5020414"/>
            <a:ext cx="540000" cy="540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0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7512" y="596386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10?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5584" y="1129928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9904" y="58606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5584" y="1616833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44820" y="58226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01081" y="596386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1, 2, 5, 10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5357" y="2306747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10 have?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9437" y="2284471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" y="371405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21?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5584" y="4247597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5584" y="4734502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35129" y="3713308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1, 3, 7, 21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5357" y="5424416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21 have?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29437" y="5402140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5125" y="2996661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677969" y="31393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3675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12" y="920863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32?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83" y="2794585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32 have?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5357" y="1370819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5357" y="185772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5129" y="898900"/>
            <a:ext cx="361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1, 2, 4, 8, 16, 32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51363" y="278940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 factors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5584" y="238094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284" y="4174860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9?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83" y="5634941"/>
            <a:ext cx="5319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9 have?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5584" y="4645517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5584" y="5132422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9786" y="4172047"/>
            <a:ext cx="361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1, 3, 3, 9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10376" y="5608181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937760" y="4174860"/>
            <a:ext cx="691677" cy="47065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310376" y="563212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factors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9786" y="4183753"/>
            <a:ext cx="1584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7" grpId="0"/>
      <p:bldP spid="18" grpId="0"/>
      <p:bldP spid="20" grpId="0"/>
      <p:bldP spid="20" grpId="1"/>
      <p:bldP spid="21" grpId="0"/>
      <p:bldP spid="21" grpId="1"/>
      <p:bldP spid="2" grpId="0" animBg="1"/>
      <p:bldP spid="2" grpId="1" animBg="1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2015" y="477947"/>
            <a:ext cx="27157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has 3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 has 4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21 has 4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32 has 6 factors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487783" y="545950"/>
            <a:ext cx="522514" cy="297253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772015" y="477946"/>
            <a:ext cx="345586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806668" y="1328846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806668" y="2193721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806668" y="3058597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4341333" y="1262882"/>
            <a:ext cx="2715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Numbers with more than two factors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1333" y="2647877"/>
            <a:ext cx="3392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Composite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68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21255"/>
            <a:ext cx="747045" cy="7470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7512" y="69311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5?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283" y="1939480"/>
            <a:ext cx="4960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5 have?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361" y="1143071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58888" y="192741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factors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" y="307616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11?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7283" y="4365424"/>
            <a:ext cx="5112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11 have?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5357" y="3526121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97410" y="4365424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factors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19547" y="693115"/>
            <a:ext cx="107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71332" y="3102918"/>
            <a:ext cx="107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600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  <p:bldP spid="15" grpId="0"/>
      <p:bldP spid="17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4.8|6.5|7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|3|5.5|5.2|5|3.9|3.6|4.2|9.2|7.2|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3.4|4.6|2.9|3.4|2.5|4.7|3.5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3.5|0.7|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5.7|2.7|3.9|5.9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3.6|8.1|0.8|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4|12|3.4|4.2|5|2.2|3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|17.4|1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10.9|1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CFF0B7-7037-4230-BC52-4626BBFB0A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522d4c35-b548-4432-90ae-af4376e1c4b4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8516</TotalTime>
  <Words>838</Words>
  <Application>Microsoft Office PowerPoint</Application>
  <PresentationFormat>On-screen Show (4:3)</PresentationFormat>
  <Paragraphs>417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Maria Gravili</cp:lastModifiedBy>
  <cp:revision>228</cp:revision>
  <dcterms:created xsi:type="dcterms:W3CDTF">2019-07-05T11:02:13Z</dcterms:created>
  <dcterms:modified xsi:type="dcterms:W3CDTF">2021-02-16T15:30:06Z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