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2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0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1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7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8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1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6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25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7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BEC3-4BFE-4E9C-8527-E1400EC24C21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5C4F-AC54-4D47-817D-311B89CDA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1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858" y="1541416"/>
            <a:ext cx="7772400" cy="1014957"/>
          </a:xfrm>
        </p:spPr>
        <p:txBody>
          <a:bodyPr/>
          <a:lstStyle/>
          <a:p>
            <a:r>
              <a:rPr lang="en-GB" dirty="0" smtClean="0"/>
              <a:t>Thursday Text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How to Train Your Dragon</a:t>
            </a:r>
          </a:p>
          <a:p>
            <a:r>
              <a:rPr lang="en-GB" dirty="0" smtClean="0"/>
              <a:t>Chapter 11 –  read to the end.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83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95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4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02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b="10476"/>
          <a:stretch/>
        </p:blipFill>
        <p:spPr>
          <a:xfrm>
            <a:off x="1464672" y="5373"/>
            <a:ext cx="6333854" cy="68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7810"/>
          <a:stretch/>
        </p:blipFill>
        <p:spPr>
          <a:xfrm>
            <a:off x="1490797" y="57355"/>
            <a:ext cx="5994219" cy="66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12000"/>
          <a:stretch/>
        </p:blipFill>
        <p:spPr>
          <a:xfrm>
            <a:off x="1477736" y="2002"/>
            <a:ext cx="6412230" cy="68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" b="8190"/>
          <a:stretch/>
        </p:blipFill>
        <p:spPr>
          <a:xfrm>
            <a:off x="1699803" y="72368"/>
            <a:ext cx="5941967" cy="66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12762"/>
          <a:stretch/>
        </p:blipFill>
        <p:spPr>
          <a:xfrm>
            <a:off x="1477735" y="8978"/>
            <a:ext cx="6399167" cy="67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0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7428"/>
          <a:stretch/>
        </p:blipFill>
        <p:spPr>
          <a:xfrm>
            <a:off x="1725929" y="-3547"/>
            <a:ext cx="6098721" cy="68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9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3714"/>
          <a:stretch/>
        </p:blipFill>
        <p:spPr>
          <a:xfrm>
            <a:off x="1543049" y="28502"/>
            <a:ext cx="6542859" cy="68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5" b="63429"/>
          <a:stretch/>
        </p:blipFill>
        <p:spPr>
          <a:xfrm>
            <a:off x="1412421" y="1946366"/>
            <a:ext cx="6575862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15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Thursday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Text</dc:title>
  <dc:creator>Y Bennison</dc:creator>
  <cp:lastModifiedBy>Y Bennison</cp:lastModifiedBy>
  <cp:revision>7</cp:revision>
  <dcterms:created xsi:type="dcterms:W3CDTF">2021-02-04T15:48:24Z</dcterms:created>
  <dcterms:modified xsi:type="dcterms:W3CDTF">2021-02-04T16:22:44Z</dcterms:modified>
</cp:coreProperties>
</file>