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05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367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61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57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87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32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87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937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82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85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284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68535-CEEE-4021-A9FB-433AD1BAE9C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D58C-4586-4057-94ED-CED23B3D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70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dragon craft eyf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40" y="843637"/>
            <a:ext cx="4253586" cy="2759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3313" y="843637"/>
            <a:ext cx="2713855" cy="25383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r="43322" b="-758"/>
          <a:stretch/>
        </p:blipFill>
        <p:spPr>
          <a:xfrm>
            <a:off x="7988604" y="843637"/>
            <a:ext cx="2658519" cy="23630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97" y="3603132"/>
            <a:ext cx="3706335" cy="24663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6532" y="3526643"/>
            <a:ext cx="1743075" cy="26193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7168" y="3526643"/>
            <a:ext cx="3207762" cy="2350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53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1</cp:revision>
  <dcterms:created xsi:type="dcterms:W3CDTF">2021-02-10T11:33:35Z</dcterms:created>
  <dcterms:modified xsi:type="dcterms:W3CDTF">2021-02-10T11:33:52Z</dcterms:modified>
</cp:coreProperties>
</file>