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2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B2B0D-05A3-4642-8876-00255AA060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429EA5-E94E-47E5-98E3-82BBC2121A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AC0ED-FAFD-41D9-9563-79CBF5FAD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D3FE-2BDB-4513-8267-35751F8C341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A43BF-0F45-4ADB-AACA-60F660A13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D8C03-DA4A-4DA9-9302-773E7A8D1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782C3-562E-48F3-B216-F128E952E4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766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71589-AD1A-4E7D-8E54-7E9FF0B2D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DC7FEB-9E95-4C51-89D5-4B93B6B38F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D80D1-3E90-40EE-8391-631506DC9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D3FE-2BDB-4513-8267-35751F8C341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94C86-E6EF-4823-AC2E-4C9404F22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58B3B-A644-4BED-A2B0-AF81F556D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782C3-562E-48F3-B216-F128E952E4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6425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896693-3ABA-405E-8C8A-1C07338BCE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40A31B-07A0-4815-925C-93A5CCB411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C1C07-933D-4345-B304-299C26C44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D3FE-2BDB-4513-8267-35751F8C341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95037-D856-45A6-B460-CF22C2CB6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C4DD2-B45E-4F59-9B84-2A2DDC0C9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782C3-562E-48F3-B216-F128E952E4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151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0B3E0-DDDC-4605-93A1-92A30A545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DB891-0C4B-4C35-A835-463876E969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9A6DF6-E89D-4D9C-A7F5-6BB5882E9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D3FE-2BDB-4513-8267-35751F8C341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AB802-5C11-4C1C-A15C-9E4A98C85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56245-E6AB-47F2-8327-332ED3E40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782C3-562E-48F3-B216-F128E952E4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119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4285E-1D7D-45E9-B52A-1304DF447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BEF71C-8F34-4E23-B38C-BDE9528A2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4BC90D-B6DA-45C2-AFD5-286B802DE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D3FE-2BDB-4513-8267-35751F8C341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EF0D4-DD33-4B49-9190-AB789EF05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98F60-95CE-425D-8F23-AC827B76E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782C3-562E-48F3-B216-F128E952E4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117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C3CD1-F7DD-4B71-A16B-7828CE517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FABF0-AE8E-419F-91D9-4FDD3BA9AB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7B73B4-970C-470A-B3A5-3DF0F228B8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F60E4A-6BE7-450B-A1FC-406A07AC0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D3FE-2BDB-4513-8267-35751F8C341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DD8164-2E73-472B-8A6D-1DFA71C41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0D860-078A-46CD-9599-342312098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782C3-562E-48F3-B216-F128E952E4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700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790FA-BE46-4087-BAA3-837BDA9F6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264E49-0018-454D-9F5E-79EED84D3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1B68F9-B304-4472-B4F9-0FA8FDA50E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A4E694-D348-47A5-B1F6-AA187A8A17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CF524B-D6E2-4F69-957B-B679CA4D55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063BF3-AC85-4557-8B7C-D28FE06E8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D3FE-2BDB-4513-8267-35751F8C341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647712-BA35-4136-BA7F-6CD5CD838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46FDD3-E59B-4462-9FFA-DE0B5A810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782C3-562E-48F3-B216-F128E952E4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920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146B1-A568-4E29-A2F6-8EE942439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8E8392-870F-428F-8598-18CBC3F2F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D3FE-2BDB-4513-8267-35751F8C341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7C5E56-9DE8-4D13-901C-AA3184530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4A8E94-697D-4691-AD1F-04503D36C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782C3-562E-48F3-B216-F128E952E4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0697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FC6B12-0752-4BB4-9860-EB05FE078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D3FE-2BDB-4513-8267-35751F8C341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1AFF8C-B82E-406A-AFB8-34FEB3F56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701928-1B03-4BC0-B2B1-A7B4ADFF3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782C3-562E-48F3-B216-F128E952E4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257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C6DAC-84E3-49D4-BCD1-C45407859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E56A9-2E24-4C60-92BA-8BD6D5A425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54E241-5374-472B-8D3D-2160C7A9D3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EACE7F-C816-4904-A26C-C432F1313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D3FE-2BDB-4513-8267-35751F8C341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EF29D7-EACD-4E7C-97DD-42BBF00F5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0C3844-9976-4C91-BA1C-FF1223890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782C3-562E-48F3-B216-F128E952E4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94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05445-42F4-420C-84E6-08EA4FC3C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F33B1C-8FF8-4973-B2C5-94C65615C8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C933B9-C285-4C26-B1AA-550852E20D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14F763-4B3F-4D88-B83D-C1EE6DAD0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D3FE-2BDB-4513-8267-35751F8C341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3B1763-1F8D-4B92-BB7C-01F019E02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6ED543-527D-4D1C-A6D3-F2AFAAF0C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782C3-562E-48F3-B216-F128E952E4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44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035DEC-F2D4-4783-B70C-EF2B1D0D4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073926-4617-4CC5-9E2F-D1F990BDD6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AE0A4-C097-48FF-8C62-567538521A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4D3FE-2BDB-4513-8267-35751F8C341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392A3F-C0C1-478E-AFE6-0090F74840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B6DC8B-CF97-42CD-80D4-C18347D4AA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782C3-562E-48F3-B216-F128E952E4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867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6FDE5E0-8B2D-4D7A-9CEF-D3067AF8ED91}"/>
              </a:ext>
            </a:extLst>
          </p:cNvPr>
          <p:cNvSpPr txBox="1"/>
          <p:nvPr/>
        </p:nvSpPr>
        <p:spPr>
          <a:xfrm>
            <a:off x="101600" y="42585"/>
            <a:ext cx="1209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/>
              <a:t>Can </a:t>
            </a:r>
            <a:r>
              <a:rPr lang="en-GB" b="1" u="sng" dirty="0" smtClean="0"/>
              <a:t>I write my own version of the story?</a:t>
            </a:r>
            <a:r>
              <a:rPr lang="en-GB" b="1" dirty="0" smtClean="0"/>
              <a:t>                                                                                                                        </a:t>
            </a:r>
            <a:r>
              <a:rPr lang="en-GB" b="1" u="sng" dirty="0" smtClean="0"/>
              <a:t>11</a:t>
            </a:r>
            <a:r>
              <a:rPr lang="en-GB" b="1" u="sng" dirty="0" smtClean="0"/>
              <a:t>.02.21  </a:t>
            </a:r>
            <a:endParaRPr lang="en-GB" b="1" u="sng" dirty="0"/>
          </a:p>
        </p:txBody>
      </p:sp>
      <p:sp>
        <p:nvSpPr>
          <p:cNvPr id="20" name="Arrow: Bent 19">
            <a:extLst>
              <a:ext uri="{FF2B5EF4-FFF2-40B4-BE49-F238E27FC236}">
                <a16:creationId xmlns:a16="http://schemas.microsoft.com/office/drawing/2014/main" id="{C0E199E6-F02F-43C5-96B9-CEA675BB8E9B}"/>
              </a:ext>
            </a:extLst>
          </p:cNvPr>
          <p:cNvSpPr/>
          <p:nvPr/>
        </p:nvSpPr>
        <p:spPr>
          <a:xfrm rot="2303029">
            <a:off x="7536984" y="1500415"/>
            <a:ext cx="1515110" cy="542076"/>
          </a:xfrm>
          <a:prstGeom prst="ben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280717C-637C-4C89-9640-16C1D1BCD3D4}"/>
              </a:ext>
            </a:extLst>
          </p:cNvPr>
          <p:cNvSpPr/>
          <p:nvPr/>
        </p:nvSpPr>
        <p:spPr>
          <a:xfrm>
            <a:off x="254158" y="502871"/>
            <a:ext cx="4405423" cy="2926129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1E586F9-9C7D-44D7-A7FF-FB2EE908D8E9}"/>
              </a:ext>
            </a:extLst>
          </p:cNvPr>
          <p:cNvSpPr/>
          <p:nvPr/>
        </p:nvSpPr>
        <p:spPr>
          <a:xfrm>
            <a:off x="6091827" y="502871"/>
            <a:ext cx="4405423" cy="2926129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936313A-850A-4D55-B893-BC5FA50E4479}"/>
              </a:ext>
            </a:extLst>
          </p:cNvPr>
          <p:cNvSpPr/>
          <p:nvPr/>
        </p:nvSpPr>
        <p:spPr>
          <a:xfrm>
            <a:off x="254158" y="3728648"/>
            <a:ext cx="4405423" cy="2926129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BF6EA1B-2FEA-453A-BF10-434BFD489CD0}"/>
              </a:ext>
            </a:extLst>
          </p:cNvPr>
          <p:cNvSpPr/>
          <p:nvPr/>
        </p:nvSpPr>
        <p:spPr>
          <a:xfrm>
            <a:off x="6096000" y="3723521"/>
            <a:ext cx="4405423" cy="2926129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CC1858B-C278-402C-AF7F-E87C60527B36}"/>
              </a:ext>
            </a:extLst>
          </p:cNvPr>
          <p:cNvCxnSpPr>
            <a:cxnSpLocks/>
          </p:cNvCxnSpPr>
          <p:nvPr/>
        </p:nvCxnSpPr>
        <p:spPr>
          <a:xfrm>
            <a:off x="430361" y="2706309"/>
            <a:ext cx="405301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CC1858B-C278-402C-AF7F-E87C60527B36}"/>
              </a:ext>
            </a:extLst>
          </p:cNvPr>
          <p:cNvCxnSpPr>
            <a:cxnSpLocks/>
          </p:cNvCxnSpPr>
          <p:nvPr/>
        </p:nvCxnSpPr>
        <p:spPr>
          <a:xfrm>
            <a:off x="430361" y="2044517"/>
            <a:ext cx="405301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CC1858B-C278-402C-AF7F-E87C60527B36}"/>
              </a:ext>
            </a:extLst>
          </p:cNvPr>
          <p:cNvCxnSpPr>
            <a:cxnSpLocks/>
          </p:cNvCxnSpPr>
          <p:nvPr/>
        </p:nvCxnSpPr>
        <p:spPr>
          <a:xfrm>
            <a:off x="6268030" y="2821131"/>
            <a:ext cx="405301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CC1858B-C278-402C-AF7F-E87C60527B36}"/>
              </a:ext>
            </a:extLst>
          </p:cNvPr>
          <p:cNvCxnSpPr>
            <a:cxnSpLocks/>
          </p:cNvCxnSpPr>
          <p:nvPr/>
        </p:nvCxnSpPr>
        <p:spPr>
          <a:xfrm>
            <a:off x="6268030" y="2159339"/>
            <a:ext cx="405301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C1858B-C278-402C-AF7F-E87C60527B36}"/>
              </a:ext>
            </a:extLst>
          </p:cNvPr>
          <p:cNvCxnSpPr>
            <a:cxnSpLocks/>
          </p:cNvCxnSpPr>
          <p:nvPr/>
        </p:nvCxnSpPr>
        <p:spPr>
          <a:xfrm>
            <a:off x="430361" y="6128002"/>
            <a:ext cx="405301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CC1858B-C278-402C-AF7F-E87C60527B36}"/>
              </a:ext>
            </a:extLst>
          </p:cNvPr>
          <p:cNvCxnSpPr>
            <a:cxnSpLocks/>
          </p:cNvCxnSpPr>
          <p:nvPr/>
        </p:nvCxnSpPr>
        <p:spPr>
          <a:xfrm>
            <a:off x="430361" y="5466210"/>
            <a:ext cx="405301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CC1858B-C278-402C-AF7F-E87C60527B36}"/>
              </a:ext>
            </a:extLst>
          </p:cNvPr>
          <p:cNvCxnSpPr>
            <a:cxnSpLocks/>
          </p:cNvCxnSpPr>
          <p:nvPr/>
        </p:nvCxnSpPr>
        <p:spPr>
          <a:xfrm>
            <a:off x="6268030" y="6145390"/>
            <a:ext cx="405301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CC1858B-C278-402C-AF7F-E87C60527B36}"/>
              </a:ext>
            </a:extLst>
          </p:cNvPr>
          <p:cNvCxnSpPr>
            <a:cxnSpLocks/>
          </p:cNvCxnSpPr>
          <p:nvPr/>
        </p:nvCxnSpPr>
        <p:spPr>
          <a:xfrm>
            <a:off x="6268030" y="5483598"/>
            <a:ext cx="405301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711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 Collinson</cp:lastModifiedBy>
  <cp:revision>4</cp:revision>
  <dcterms:created xsi:type="dcterms:W3CDTF">2021-02-07T14:54:35Z</dcterms:created>
  <dcterms:modified xsi:type="dcterms:W3CDTF">2021-02-10T11:15:15Z</dcterms:modified>
</cp:coreProperties>
</file>