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3966" autoAdjust="0"/>
  </p:normalViewPr>
  <p:slideViewPr>
    <p:cSldViewPr snapToGrid="0">
      <p:cViewPr varScale="1">
        <p:scale>
          <a:sx n="77" d="100"/>
          <a:sy n="77" d="100"/>
        </p:scale>
        <p:origin x="2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52839-36B3-4840-86D3-E518A724EE3E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3CED-9765-471F-8766-44DD45828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931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52839-36B3-4840-86D3-E518A724EE3E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3CED-9765-471F-8766-44DD45828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243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52839-36B3-4840-86D3-E518A724EE3E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3CED-9765-471F-8766-44DD45828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96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52839-36B3-4840-86D3-E518A724EE3E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3CED-9765-471F-8766-44DD45828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957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52839-36B3-4840-86D3-E518A724EE3E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3CED-9765-471F-8766-44DD45828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27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52839-36B3-4840-86D3-E518A724EE3E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3CED-9765-471F-8766-44DD45828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149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52839-36B3-4840-86D3-E518A724EE3E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3CED-9765-471F-8766-44DD45828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8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52839-36B3-4840-86D3-E518A724EE3E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3CED-9765-471F-8766-44DD45828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181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52839-36B3-4840-86D3-E518A724EE3E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3CED-9765-471F-8766-44DD45828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505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52839-36B3-4840-86D3-E518A724EE3E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3CED-9765-471F-8766-44DD45828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900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52839-36B3-4840-86D3-E518A724EE3E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33CED-9765-471F-8766-44DD45828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187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52839-36B3-4840-86D3-E518A724EE3E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33CED-9765-471F-8766-44DD45828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492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261" t="16507" r="58281" b="5083"/>
          <a:stretch/>
        </p:blipFill>
        <p:spPr>
          <a:xfrm>
            <a:off x="513569" y="576197"/>
            <a:ext cx="4221269" cy="59749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3048" t="16671" r="23150" b="5411"/>
          <a:stretch/>
        </p:blipFill>
        <p:spPr>
          <a:xfrm>
            <a:off x="4872624" y="594985"/>
            <a:ext cx="4121063" cy="593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3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398" t="16836" r="58904" b="5739"/>
          <a:stretch/>
        </p:blipFill>
        <p:spPr>
          <a:xfrm>
            <a:off x="263047" y="388307"/>
            <a:ext cx="4108537" cy="58997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2843" t="16342" r="23214" b="5476"/>
          <a:stretch/>
        </p:blipFill>
        <p:spPr>
          <a:xfrm>
            <a:off x="4715353" y="330648"/>
            <a:ext cx="4138362" cy="595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349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738" t="16238" r="58215" b="5476"/>
          <a:stretch/>
        </p:blipFill>
        <p:spPr>
          <a:xfrm>
            <a:off x="508000" y="174172"/>
            <a:ext cx="4151086" cy="59653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738" t="16428" r="58214" b="5398"/>
          <a:stretch/>
        </p:blipFill>
        <p:spPr>
          <a:xfrm>
            <a:off x="5036456" y="174172"/>
            <a:ext cx="4151085" cy="595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9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2976" t="16238" r="23214" b="5508"/>
          <a:stretch/>
        </p:blipFill>
        <p:spPr>
          <a:xfrm>
            <a:off x="464457" y="362858"/>
            <a:ext cx="4122058" cy="59629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382" t="16619" r="58094" b="5213"/>
          <a:stretch/>
        </p:blipFill>
        <p:spPr>
          <a:xfrm>
            <a:off x="4920343" y="369460"/>
            <a:ext cx="4209143" cy="595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334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706" t="16014" r="58493" b="5739"/>
          <a:stretch/>
        </p:blipFill>
        <p:spPr>
          <a:xfrm>
            <a:off x="175365" y="250521"/>
            <a:ext cx="4121063" cy="59623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2945" t="16836" r="23459" b="5904"/>
          <a:stretch/>
        </p:blipFill>
        <p:spPr>
          <a:xfrm>
            <a:off x="4534421" y="325677"/>
            <a:ext cx="4096012" cy="588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54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2263" t="15857" r="23332" b="5538"/>
          <a:stretch/>
        </p:blipFill>
        <p:spPr>
          <a:xfrm>
            <a:off x="609599" y="261257"/>
            <a:ext cx="4194630" cy="598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290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881" t="25000" r="50595" b="9476"/>
          <a:stretch/>
        </p:blipFill>
        <p:spPr>
          <a:xfrm>
            <a:off x="304801" y="447106"/>
            <a:ext cx="4499428" cy="62411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9643" t="24048" r="50476" b="42809"/>
          <a:stretch/>
        </p:blipFill>
        <p:spPr>
          <a:xfrm>
            <a:off x="6490272" y="447106"/>
            <a:ext cx="4499428" cy="31191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9524" t="56999" r="21190" b="10048"/>
          <a:stretch/>
        </p:blipFill>
        <p:spPr>
          <a:xfrm>
            <a:off x="6490272" y="3566234"/>
            <a:ext cx="4499428" cy="31642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97260" y="0"/>
            <a:ext cx="2655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/>
              <a:t>Read and Draw</a:t>
            </a:r>
            <a:endParaRPr lang="en-GB" sz="2400" b="1" u="sng" dirty="0"/>
          </a:p>
        </p:txBody>
      </p:sp>
    </p:spTree>
    <p:extLst>
      <p:ext uri="{BB962C8B-B14F-4D97-AF65-F5344CB8AC3E}">
        <p14:creationId xmlns:p14="http://schemas.microsoft.com/office/powerpoint/2010/main" val="3825335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</Words>
  <Application>Microsoft Office PowerPoint</Application>
  <PresentationFormat>Widescreen</PresentationFormat>
  <Paragraphs>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Collinson</dc:creator>
  <cp:lastModifiedBy>C Collinson</cp:lastModifiedBy>
  <cp:revision>2</cp:revision>
  <cp:lastPrinted>2021-02-10T10:23:43Z</cp:lastPrinted>
  <dcterms:created xsi:type="dcterms:W3CDTF">2021-02-10T10:23:27Z</dcterms:created>
  <dcterms:modified xsi:type="dcterms:W3CDTF">2021-02-10T10:32:31Z</dcterms:modified>
</cp:coreProperties>
</file>