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3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4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5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3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7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2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1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9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9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0121-99BB-46FD-BEB7-FD5A438F7C3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E8FB-2667-4132-9E68-FDD6EC527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7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151" y="85725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000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2021-02-09T12:58:50Z</dcterms:created>
  <dcterms:modified xsi:type="dcterms:W3CDTF">2021-02-09T12:59:07Z</dcterms:modified>
</cp:coreProperties>
</file>