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3973A1-E1A8-4DE8-857E-4CB5AA1C97F3}" v="2" dt="2021-02-07T16:08:27.5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microsoft.com/office/2015/10/relationships/revisionInfo" Target="revisionInfo.xml"/><Relationship Id="rId5" Type="http://schemas.openxmlformats.org/officeDocument/2006/relationships/viewProps" Target="viewProps.xml"/><Relationship Id="rId10" Type="http://schemas.microsoft.com/office/2016/11/relationships/changesInfo" Target="changesInfos/changesInfo1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tte" userId="7c1797a2-1919-4569-a1e4-399a7007f65b" providerId="ADAL" clId="{753973A1-E1A8-4DE8-857E-4CB5AA1C97F3}"/>
    <pc:docChg chg="addSld modSld">
      <pc:chgData name="Charlotte" userId="7c1797a2-1919-4569-a1e4-399a7007f65b" providerId="ADAL" clId="{753973A1-E1A8-4DE8-857E-4CB5AA1C97F3}" dt="2021-02-07T16:08:27.557" v="8"/>
      <pc:docMkLst>
        <pc:docMk/>
      </pc:docMkLst>
      <pc:sldChg chg="addSp modSp new mod">
        <pc:chgData name="Charlotte" userId="7c1797a2-1919-4569-a1e4-399a7007f65b" providerId="ADAL" clId="{753973A1-E1A8-4DE8-857E-4CB5AA1C97F3}" dt="2021-02-07T16:06:30.851" v="6" actId="14100"/>
        <pc:sldMkLst>
          <pc:docMk/>
          <pc:sldMk cId="4060573797" sldId="257"/>
        </pc:sldMkLst>
        <pc:picChg chg="add mod modCrop">
          <ac:chgData name="Charlotte" userId="7c1797a2-1919-4569-a1e4-399a7007f65b" providerId="ADAL" clId="{753973A1-E1A8-4DE8-857E-4CB5AA1C97F3}" dt="2021-02-07T16:06:30.851" v="6" actId="14100"/>
          <ac:picMkLst>
            <pc:docMk/>
            <pc:sldMk cId="4060573797" sldId="257"/>
            <ac:picMk id="3" creationId="{6F46583C-10EA-4CDD-84D8-2350FED6EB94}"/>
          </ac:picMkLst>
        </pc:picChg>
      </pc:sldChg>
      <pc:sldChg chg="add">
        <pc:chgData name="Charlotte" userId="7c1797a2-1919-4569-a1e4-399a7007f65b" providerId="ADAL" clId="{753973A1-E1A8-4DE8-857E-4CB5AA1C97F3}" dt="2021-02-07T16:08:20.685" v="7"/>
        <pc:sldMkLst>
          <pc:docMk/>
          <pc:sldMk cId="1763793554" sldId="258"/>
        </pc:sldMkLst>
      </pc:sldChg>
      <pc:sldChg chg="add">
        <pc:chgData name="Charlotte" userId="7c1797a2-1919-4569-a1e4-399a7007f65b" providerId="ADAL" clId="{753973A1-E1A8-4DE8-857E-4CB5AA1C97F3}" dt="2021-02-07T16:08:27.557" v="8"/>
        <pc:sldMkLst>
          <pc:docMk/>
          <pc:sldMk cId="1499861657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57604-01B8-4518-B353-971EA2840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5BDF3-2563-410B-B07B-9A423F4F4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10E0A-82CD-43FD-A5DC-0BBC37F46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46640-17C7-4A08-B729-D443C4795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5D972-ACCF-4888-8A10-FB5D8879C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875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C42B6-3C71-482F-B317-5F47A00BE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11270B-8F66-47C4-BA7E-B1F3B8518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ADA54-20C0-4150-91FF-170EFECFE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2B02A4-CD32-498C-8BD3-0F795752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FCB1A-6427-44A0-91F5-CA62630D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94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FDA666-7CF5-4065-A7A5-A3A49BEC29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CF2281-6D00-4BE6-B574-27530E8247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928CE-829D-4472-BE4C-C0A498FD2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0267C-1FE5-41A7-AA02-FD51BFD05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889F7-431F-4AB5-9DE6-13DED1784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33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10FA4-57E4-4243-AE03-EECF81C39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2B852-36D9-43BB-999D-E8CD1DB67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8A828-E644-4392-8AEC-8377A1A40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3D797-0265-42BD-86CF-48047C2CE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BEA0F-76CC-4146-B7B3-4E1E552B0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00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FC813-25D7-4F81-93DD-89540586E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31315-B2F7-4FAB-A189-9EA7C2D22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3155D-5C7B-44B0-97A0-5DE8B74BD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F9430-A461-4575-8EFF-923DF95FB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51EFF-D78A-4789-ABD2-8B71D8BC5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888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09A9C-D8B5-449F-9979-41C7A2C71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9D0DC-08FA-43F7-9FE7-C0B1E9144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3B487B-2369-4946-814D-3588F54AD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40A113-0EAD-4E2E-B6C2-DE37B8A5D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5D5613-B410-4C42-82AE-BA618DE52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637B69-8F40-4596-A685-31EB33339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45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379FD-C44B-4078-A118-2F0C8745B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8BCA6-D07A-4805-A009-9E3C391EA5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7E4027-C547-4395-A869-A75BFB5C5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20A74C-C8B8-41C7-A4D1-5469496DE8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594856-7243-451A-A344-683ED0AAFF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AC81C8-5A21-419B-B73F-5E211EC3C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632C04-D802-4D69-A7C4-8E7885230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D1DFE1-539B-48D2-8608-5957D4DF0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58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FF64B-87AF-4760-82F7-CFE630554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E68CCA-2CBB-4564-85A0-2F33DD7B2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10C1D5-648E-4C59-9005-AC4A7EA4E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AF667-6B98-4EF1-BD48-4DC139F1A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578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ED7C91-9571-4D6F-BFA1-DCBAE8BC7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88B7DB-0BD9-4450-AC78-C9510442A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3B9399-BA14-41DD-AA1C-9B37D6C6E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56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8B03E-80FA-4509-B0E3-1DCDA450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05BF1-DE87-43E9-AE6D-371DF6151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C4AA76-B55C-442D-ABD6-76AFFEBC3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5B9283-8F46-43D6-9CDA-E7E64BA4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925F0-249F-4B32-B152-FA57EA283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D1ADA4-4197-44C7-902F-9F1C5BCC2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37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D06BB-E299-4D2F-9C74-EDA1C9758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4D4F21-69EA-418C-813D-F62A6E021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7C37F9-D653-49CB-991F-2FBED2AC1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202DD-3A26-48DF-B421-24765C37E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F1EFA5-2394-4167-97C0-4BD7B0126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8D375A-6D1C-4A7C-B81D-FC56D8862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816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6697FC-1321-49FC-A91E-83DDEF2DA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4AFB9-A381-4E3E-A07F-8DD686FF0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F49D3-0163-4471-955F-0675312D49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8C74B-3C8D-4E46-BC5A-FF87EEBF248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3F1FB-E0B3-4C28-938D-F815F09BC4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31B4A-9CC5-47FB-8592-5A6AD0335D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DA489-AB90-4542-909F-FB91358BB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111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0617" t="21603" r="13596" b="12644"/>
          <a:stretch/>
        </p:blipFill>
        <p:spPr>
          <a:xfrm>
            <a:off x="1490597" y="162837"/>
            <a:ext cx="8943584" cy="658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57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1028" t="21931" r="14212" b="11822"/>
          <a:stretch/>
        </p:blipFill>
        <p:spPr>
          <a:xfrm>
            <a:off x="1465545" y="137787"/>
            <a:ext cx="8655485" cy="6544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82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 Collinson</cp:lastModifiedBy>
  <cp:revision>2</cp:revision>
  <dcterms:created xsi:type="dcterms:W3CDTF">2021-02-07T16:03:25Z</dcterms:created>
  <dcterms:modified xsi:type="dcterms:W3CDTF">2021-02-09T14:35:08Z</dcterms:modified>
</cp:coreProperties>
</file>