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0" r:id="rId6"/>
    <p:sldMasterId id="2147483651" r:id="rId7"/>
    <p:sldMasterId id="2147483652" r:id="rId8"/>
    <p:sldMasterId id="2147483653" r:id="rId9"/>
    <p:sldMasterId id="2147483654" r:id="rId10"/>
    <p:sldMasterId id="2147483655" r:id="rId11"/>
    <p:sldMasterId id="2147483656" r:id="rId12"/>
    <p:sldMasterId id="2147483657" r:id="rId13"/>
    <p:sldMasterId id="2147483658" r:id="rId14"/>
    <p:sldMasterId id="2147483659" r:id="rId15"/>
    <p:sldMasterId id="2147483660" r:id="rId16"/>
    <p:sldMasterId id="2147483661" r:id="rId17"/>
  </p:sldMasterIdLst>
  <p:sldIdLst>
    <p:sldId id="256" r:id="rId18"/>
    <p:sldId id="257" r:id="rId19"/>
    <p:sldId id="259" r:id="rId20"/>
    <p:sldId id="258" r:id="rId21"/>
  </p:sldIdLst>
  <p:sldSz cx="13004800" cy="9753600"/>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522" y="5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52868809"/>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809889"/>
      </p:ext>
    </p:extLst>
  </p:cSld>
  <p:clrMapOvr>
    <a:masterClrMapping/>
  </p:clrMapOvr>
  <p:transition>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13170738"/>
      </p:ext>
    </p:extLst>
  </p:cSld>
  <p:clrMapOvr>
    <a:masterClrMapping/>
  </p:clrMapOvr>
  <p:transition>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3227340"/>
      </p:ext>
    </p:extLst>
  </p:cSld>
  <p:clrMapOvr>
    <a:masterClrMapping/>
  </p:clrMapOvr>
  <p:transition>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1840322"/>
      </p:ext>
    </p:extLst>
  </p:cSld>
  <p:clrMapOvr>
    <a:masterClrMapping/>
  </p:clrMapOvr>
  <p:transition>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905414"/>
      </p:ext>
    </p:extLst>
  </p:cSld>
  <p:clrMapOvr>
    <a:masterClrMapping/>
  </p:clrMapOvr>
  <p:transition>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0237878"/>
      </p:ext>
    </p:extLst>
  </p:cSld>
  <p:clrMapOvr>
    <a:masterClrMapping/>
  </p:clrMapOvr>
  <p:transition>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84542058"/>
      </p:ext>
    </p:extLst>
  </p:cSld>
  <p:clrMapOvr>
    <a:masterClrMapping/>
  </p:clrMapOvr>
  <p:transition>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355952"/>
      </p:ext>
    </p:extLst>
  </p:cSld>
  <p:clrMapOvr>
    <a:masterClrMapping/>
  </p:clrMapOvr>
  <p:transition>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1018890"/>
      </p:ext>
    </p:extLst>
  </p:cSld>
  <p:clrMapOvr>
    <a:masterClrMapping/>
  </p:clrMapOvr>
  <p:transition>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3208822"/>
      </p:ext>
    </p:extLst>
  </p:cSld>
  <p:clrMapOvr>
    <a:masterClrMapping/>
  </p:clrMapOvr>
  <p:transition>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2829096"/>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337397"/>
      </p:ext>
    </p:extLst>
  </p:cSld>
  <p:clrMapOvr>
    <a:masterClrMapping/>
  </p:clrMapOvr>
  <p:transition>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6936261"/>
      </p:ext>
    </p:extLst>
  </p:cSld>
  <p:clrMapOvr>
    <a:masterClrMapping/>
  </p:clrMapOvr>
  <p:transition>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2182127"/>
      </p:ext>
    </p:extLst>
  </p:cSld>
  <p:clrMapOvr>
    <a:masterClrMapping/>
  </p:clrMapOvr>
  <p:transition>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439577"/>
      </p:ext>
    </p:extLst>
  </p:cSld>
  <p:clrMapOvr>
    <a:masterClrMapping/>
  </p:clrMapOvr>
  <p:transition>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7927812"/>
      </p:ext>
    </p:extLst>
  </p:cSld>
  <p:clrMapOvr>
    <a:masterClrMapping/>
  </p:clrMapOvr>
  <p:transition>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604139"/>
      </p:ext>
    </p:extLst>
  </p:cSld>
  <p:clrMapOvr>
    <a:masterClrMapping/>
  </p:clrMapOvr>
  <p:transition>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663307"/>
      </p:ext>
    </p:extLst>
  </p:cSld>
  <p:clrMapOvr>
    <a:masterClrMapping/>
  </p:clrMapOvr>
  <p:transition>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1813733"/>
      </p:ext>
    </p:extLst>
  </p:cSld>
  <p:clrMapOvr>
    <a:masterClrMapping/>
  </p:clrMapOvr>
  <p:transition>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236253"/>
      </p:ext>
    </p:extLst>
  </p:cSld>
  <p:clrMapOvr>
    <a:masterClrMapping/>
  </p:clrMapOvr>
  <p:transition>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5684058"/>
      </p:ext>
    </p:extLst>
  </p:cSld>
  <p:clrMapOvr>
    <a:masterClrMapping/>
  </p:clrMapOvr>
  <p:transition>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2236599"/>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7239729"/>
      </p:ext>
    </p:extLst>
  </p:cSld>
  <p:clrMapOvr>
    <a:masterClrMapping/>
  </p:clrMapOvr>
  <p:transition>
    <p:wip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2624351"/>
      </p:ext>
    </p:extLst>
  </p:cSld>
  <p:clrMapOvr>
    <a:masterClrMapping/>
  </p:clrMapOvr>
  <p:transition>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338572"/>
      </p:ext>
    </p:extLst>
  </p:cSld>
  <p:clrMapOvr>
    <a:masterClrMapping/>
  </p:clrMapOvr>
  <p:transition>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99345652"/>
      </p:ext>
    </p:extLst>
  </p:cSld>
  <p:clrMapOvr>
    <a:masterClrMapping/>
  </p:clrMapOvr>
  <p:transition>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321505"/>
      </p:ext>
    </p:extLst>
  </p:cSld>
  <p:clrMapOvr>
    <a:masterClrMapping/>
  </p:clrMapOvr>
  <p:transition>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1951862"/>
      </p:ext>
    </p:extLst>
  </p:cSld>
  <p:clrMapOvr>
    <a:masterClrMapping/>
  </p:clrMapOvr>
  <p:transition>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2932511"/>
      </p:ext>
    </p:extLst>
  </p:cSld>
  <p:clrMapOvr>
    <a:masterClrMapping/>
  </p:clrMapOvr>
  <p:transition>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80486"/>
      </p:ext>
    </p:extLst>
  </p:cSld>
  <p:clrMapOvr>
    <a:masterClrMapping/>
  </p:clrMapOvr>
  <p:transition>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0649378"/>
      </p:ext>
    </p:extLst>
  </p:cSld>
  <p:clrMapOvr>
    <a:masterClrMapping/>
  </p:clrMapOvr>
  <p:transition>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534362"/>
      </p:ext>
    </p:extLst>
  </p:cSld>
  <p:clrMapOvr>
    <a:masterClrMapping/>
  </p:clrMapOvr>
  <p:transition>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7484764"/>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7102002"/>
      </p:ext>
    </p:extLst>
  </p:cSld>
  <p:clrMapOvr>
    <a:masterClrMapping/>
  </p:clrMapOvr>
  <p:transition>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602517"/>
      </p:ext>
    </p:extLst>
  </p:cSld>
  <p:clrMapOvr>
    <a:masterClrMapping/>
  </p:clrMapOvr>
  <p:transition>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6066712"/>
      </p:ext>
    </p:extLst>
  </p:cSld>
  <p:clrMapOvr>
    <a:masterClrMapping/>
  </p:clrMapOvr>
  <p:transition>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77800"/>
            <a:ext cx="2616200" cy="957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77800"/>
            <a:ext cx="7696200" cy="957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1324923"/>
      </p:ext>
    </p:extLst>
  </p:cSld>
  <p:clrMapOvr>
    <a:masterClrMapping/>
  </p:clrMapOvr>
  <p:transition>
    <p:wip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1055025"/>
      </p:ext>
    </p:extLst>
  </p:cSld>
  <p:clrMapOvr>
    <a:masterClrMapping/>
  </p:clrMapOvr>
  <p:transition>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6433558"/>
      </p:ext>
    </p:extLst>
  </p:cSld>
  <p:clrMapOvr>
    <a:masterClrMapping/>
  </p:clrMapOvr>
  <p:transition>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8305125"/>
      </p:ext>
    </p:extLst>
  </p:cSld>
  <p:clrMapOvr>
    <a:masterClrMapping/>
  </p:clrMapOvr>
  <p:transition>
    <p:wip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9532783"/>
      </p:ext>
    </p:extLst>
  </p:cSld>
  <p:clrMapOvr>
    <a:masterClrMapping/>
  </p:clrMapOvr>
  <p:transition>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6738108"/>
      </p:ext>
    </p:extLst>
  </p:cSld>
  <p:clrMapOvr>
    <a:masterClrMapping/>
  </p:clrMapOvr>
  <p:transition>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561369"/>
      </p:ext>
    </p:extLst>
  </p:cSld>
  <p:clrMapOvr>
    <a:masterClrMapping/>
  </p:clrMapOvr>
  <p:transition>
    <p:wip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553742"/>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0830010"/>
      </p:ext>
    </p:extLst>
  </p:cSld>
  <p:clrMapOvr>
    <a:masterClrMapping/>
  </p:clrMapOvr>
  <p:transition>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347885"/>
      </p:ext>
    </p:extLst>
  </p:cSld>
  <p:clrMapOvr>
    <a:masterClrMapping/>
  </p:clrMapOvr>
  <p:transition>
    <p:wip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006189"/>
      </p:ext>
    </p:extLst>
  </p:cSld>
  <p:clrMapOvr>
    <a:masterClrMapping/>
  </p:clrMapOvr>
  <p:transition>
    <p:wip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4714730"/>
      </p:ext>
    </p:extLst>
  </p:cSld>
  <p:clrMapOvr>
    <a:masterClrMapping/>
  </p:clrMapOvr>
  <p:transition>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7927128"/>
      </p:ext>
    </p:extLst>
  </p:cSld>
  <p:clrMapOvr>
    <a:masterClrMapping/>
  </p:clrMapOvr>
  <p:transition>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0576955"/>
      </p:ext>
    </p:extLst>
  </p:cSld>
  <p:clrMapOvr>
    <a:masterClrMapping/>
  </p:clrMapOvr>
  <p:transition>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06073"/>
      </p:ext>
    </p:extLst>
  </p:cSld>
  <p:clrMapOvr>
    <a:masterClrMapping/>
  </p:clrMapOvr>
  <p:transition>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23980595"/>
      </p:ext>
    </p:extLst>
  </p:cSld>
  <p:clrMapOvr>
    <a:masterClrMapping/>
  </p:clrMapOvr>
  <p:transition>
    <p:wip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8399438"/>
      </p:ext>
    </p:extLst>
  </p:cSld>
  <p:clrMapOvr>
    <a:masterClrMapping/>
  </p:clrMapOvr>
  <p:transition>
    <p:wip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942172"/>
      </p:ext>
    </p:extLst>
  </p:cSld>
  <p:clrMapOvr>
    <a:masterClrMapping/>
  </p:clrMapOvr>
  <p:transition>
    <p:wip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8271497"/>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599270"/>
      </p:ext>
    </p:extLst>
  </p:cSld>
  <p:clrMapOvr>
    <a:masterClrMapping/>
  </p:clrMapOvr>
  <p:transition>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966470"/>
      </p:ext>
    </p:extLst>
  </p:cSld>
  <p:clrMapOvr>
    <a:masterClrMapping/>
  </p:clrMapOvr>
  <p:transition>
    <p:wip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3029883"/>
      </p:ext>
    </p:extLst>
  </p:cSld>
  <p:clrMapOvr>
    <a:masterClrMapping/>
  </p:clrMapOvr>
  <p:transition>
    <p:wip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5337949"/>
      </p:ext>
    </p:extLst>
  </p:cSld>
  <p:clrMapOvr>
    <a:masterClrMapping/>
  </p:clrMapOvr>
  <p:transition>
    <p:wip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4005691"/>
      </p:ext>
    </p:extLst>
  </p:cSld>
  <p:clrMapOvr>
    <a:masterClrMapping/>
  </p:clrMapOvr>
  <p:transition>
    <p:wip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6541535"/>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917845"/>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3209163"/>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61243"/>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531367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4877252"/>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5159176"/>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0662853"/>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4204732"/>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48181906"/>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5371983"/>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8518415"/>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1409056"/>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0391207"/>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1668298"/>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621332"/>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57514595"/>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8145323"/>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5233152"/>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7550607"/>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1478761"/>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59402298"/>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537686"/>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8671481"/>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356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356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0016024"/>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228300"/>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1163631"/>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610299"/>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668524"/>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609377"/>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6844161"/>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801744"/>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0"/>
            <a:ext cx="2616200" cy="859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0"/>
            <a:ext cx="7696200" cy="859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2073083"/>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25815388"/>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82290"/>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8784990"/>
      </p:ext>
    </p:extLst>
  </p:cSld>
  <p:clrMapOvr>
    <a:masterClrMapping/>
  </p:clrMapOvr>
  <p:transition>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56082"/>
      </p:ext>
    </p:extLst>
  </p:cSld>
  <p:clrMapOvr>
    <a:masterClrMapping/>
  </p:clrMapOvr>
  <p:transition>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6613006"/>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3315576"/>
      </p:ext>
    </p:extLst>
  </p:cSld>
  <p:clrMapOvr>
    <a:masterClrMapping/>
  </p:clrMapOvr>
  <p:transition>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6303218"/>
      </p:ext>
    </p:extLst>
  </p:cSld>
  <p:clrMapOvr>
    <a:masterClrMapping/>
  </p:clrMapOvr>
  <p:transition>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404"/>
      </p:ext>
    </p:extLst>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9962623"/>
      </p:ext>
    </p:extLst>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6270437"/>
      </p:ext>
    </p:extLst>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582334"/>
      </p:ext>
    </p:extLst>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9268325"/>
      </p:ext>
    </p:extLst>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32326493"/>
      </p:ext>
    </p:extLst>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0852403"/>
      </p:ext>
    </p:extLst>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1275227"/>
      </p:ext>
    </p:extLst>
  </p:cSld>
  <p:clrMapOvr>
    <a:masterClrMapping/>
  </p:clrMapOvr>
  <p:transition>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6398072"/>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53166333"/>
      </p:ext>
    </p:extLst>
  </p:cSld>
  <p:clrMapOvr>
    <a:masterClrMapping/>
  </p:clrMapOvr>
  <p:transition>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8801475"/>
      </p:ext>
    </p:extLst>
  </p:cSld>
  <p:clrMapOvr>
    <a:masterClrMapping/>
  </p:clrMapOvr>
  <p:transition>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1270191"/>
      </p:ext>
    </p:extLst>
  </p:cSld>
  <p:clrMapOvr>
    <a:masterClrMapping/>
  </p:clrMapOvr>
  <p:transition>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309802"/>
      </p:ext>
    </p:extLst>
  </p:cSld>
  <p:clrMapOvr>
    <a:masterClrMapping/>
  </p:clrMapOvr>
  <p:transition>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4178878"/>
      </p:ext>
    </p:extLst>
  </p:cSld>
  <p:clrMapOvr>
    <a:masterClrMapping/>
  </p:clrMapOvr>
  <p:transition>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5428713"/>
      </p:ext>
    </p:extLst>
  </p:cSld>
  <p:clrMapOvr>
    <a:masterClrMapping/>
  </p:clrMapOvr>
  <p:transition>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999904"/>
      </p:ext>
    </p:extLst>
  </p:cSld>
  <p:clrMapOvr>
    <a:masterClrMapping/>
  </p:clrMapOvr>
  <p:transition>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8167539"/>
      </p:ext>
    </p:extLst>
  </p:cSld>
  <p:clrMapOvr>
    <a:masterClrMapping/>
  </p:clrMapOvr>
  <p:transition>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84863563"/>
      </p:ext>
    </p:extLst>
  </p:cSld>
  <p:clrMapOvr>
    <a:masterClrMapping/>
  </p:clrMapOvr>
  <p:transition>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4345825"/>
      </p:ext>
    </p:extLst>
  </p:cSld>
  <p:clrMapOvr>
    <a:masterClrMapping/>
  </p:clrMapOvr>
  <p:transition>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2316060"/>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460878"/>
      </p:ext>
    </p:extLst>
  </p:cSld>
  <p:clrMapOvr>
    <a:masterClrMapping/>
  </p:clrMapOvr>
  <p:transition>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7363192"/>
      </p:ext>
    </p:extLst>
  </p:cSld>
  <p:clrMapOvr>
    <a:masterClrMapping/>
  </p:clrMapOvr>
  <p:transition>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274195"/>
      </p:ext>
    </p:extLst>
  </p:cSld>
  <p:clrMapOvr>
    <a:masterClrMapping/>
  </p:clrMapOvr>
  <p:transition>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2452778"/>
      </p:ext>
    </p:extLst>
  </p:cSld>
  <p:clrMapOvr>
    <a:masterClrMapping/>
  </p:clrMapOvr>
  <p:transition>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27757"/>
      </p:ext>
    </p:extLst>
  </p:cSld>
  <p:clrMapOvr>
    <a:masterClrMapping/>
  </p:clrMapOvr>
  <p:transition>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9853997"/>
      </p:ext>
    </p:extLst>
  </p:cSld>
  <p:clrMapOvr>
    <a:masterClrMapping/>
  </p:clrMapOvr>
  <p:transition>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7431644"/>
      </p:ext>
    </p:extLst>
  </p:cSld>
  <p:clrMapOvr>
    <a:masterClrMapping/>
  </p:clrMapOvr>
  <p:transition>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249233"/>
      </p:ext>
    </p:extLst>
  </p:cSld>
  <p:clrMapOvr>
    <a:masterClrMapping/>
  </p:clrMapOvr>
  <p:transition>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481023"/>
      </p:ext>
    </p:extLst>
  </p:cSld>
  <p:clrMapOvr>
    <a:masterClrMapping/>
  </p:clrMapOvr>
  <p:transition>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17315291"/>
      </p:ext>
    </p:extLst>
  </p:cSld>
  <p:clrMapOvr>
    <a:masterClrMapping/>
  </p:clrMapOvr>
  <p:transition>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941752"/>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0838719"/>
      </p:ext>
    </p:extLst>
  </p:cSld>
  <p:clrMapOvr>
    <a:masterClrMapping/>
  </p:clrMapOvr>
  <p:transition>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5238185"/>
      </p:ext>
    </p:extLst>
  </p:cSld>
  <p:clrMapOvr>
    <a:masterClrMapping/>
  </p:clrMapOvr>
  <p:transition>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1808356"/>
      </p:ext>
    </p:extLst>
  </p:cSld>
  <p:clrMapOvr>
    <a:masterClrMapping/>
  </p:clrMapOvr>
  <p:transition>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1347396"/>
      </p:ext>
    </p:extLst>
  </p:cSld>
  <p:clrMapOvr>
    <a:masterClrMapping/>
  </p:clrMapOvr>
  <p:transition>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3153209"/>
      </p:ext>
    </p:extLst>
  </p:cSld>
  <p:clrMapOvr>
    <a:masterClrMapping/>
  </p:clrMapOvr>
  <p:transition>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633335"/>
      </p:ext>
    </p:extLst>
  </p:cSld>
  <p:clrMapOvr>
    <a:masterClrMapping/>
  </p:clrMapOvr>
  <p:transition>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1094758"/>
      </p:ext>
    </p:extLst>
  </p:cSld>
  <p:clrMapOvr>
    <a:masterClrMapping/>
  </p:clrMapOvr>
  <p:transition>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7267378"/>
      </p:ext>
    </p:extLst>
  </p:cSld>
  <p:clrMapOvr>
    <a:masterClrMapping/>
  </p:clrMapOvr>
  <p:transition>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379404"/>
      </p:ext>
    </p:extLst>
  </p:cSld>
  <p:clrMapOvr>
    <a:masterClrMapping/>
  </p:clrMapOvr>
  <p:transition>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195215"/>
      </p:ext>
    </p:extLst>
  </p:cSld>
  <p:clrMapOvr>
    <a:masterClrMapping/>
  </p:clrMapOvr>
  <p:transition>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77820880"/>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1712445"/>
      </p:ext>
    </p:extLst>
  </p:cSld>
  <p:clrMapOvr>
    <a:masterClrMapping/>
  </p:clrMapOvr>
  <p:transition>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724661"/>
      </p:ext>
    </p:extLst>
  </p:cSld>
  <p:clrMapOvr>
    <a:masterClrMapping/>
  </p:clrMapOvr>
  <p:transition>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1542571"/>
      </p:ext>
    </p:extLst>
  </p:cSld>
  <p:clrMapOvr>
    <a:masterClrMapping/>
  </p:clrMapOvr>
  <p:transition>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571751"/>
      </p:ext>
    </p:extLst>
  </p:cSld>
  <p:clrMapOvr>
    <a:masterClrMapping/>
  </p:clrMapOvr>
  <p:transition>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006389"/>
      </p:ext>
    </p:extLst>
  </p:cSld>
  <p:clrMapOvr>
    <a:masterClrMapping/>
  </p:clrMapOvr>
  <p:transition>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2018591"/>
      </p:ext>
    </p:extLst>
  </p:cSld>
  <p:clrMapOvr>
    <a:masterClrMapping/>
  </p:clrMapOvr>
  <p:transition>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56662"/>
      </p:ext>
    </p:extLst>
  </p:cSld>
  <p:clrMapOvr>
    <a:masterClrMapping/>
  </p:clrMapOvr>
  <p:transition>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2020259"/>
      </p:ext>
    </p:extLst>
  </p:cSld>
  <p:clrMapOvr>
    <a:masterClrMapping/>
  </p:clrMapOvr>
  <p:transition>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2222573"/>
      </p:ext>
    </p:extLst>
  </p:cSld>
  <p:clrMapOvr>
    <a:masterClrMapping/>
  </p:clrMapOvr>
  <p:transition>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688355"/>
      </p:ext>
    </p:extLst>
  </p:cSld>
  <p:clrMapOvr>
    <a:masterClrMapping/>
  </p:clrMapOvr>
  <p:transition>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442765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wipe/>
  </p:transition>
  <p:txStyles>
    <p:titleStyle>
      <a:lvl1pPr marL="39688" indent="-39688" algn="ctr" rtl="0" eaLnBrk="0" fontAlgn="base" hangingPunct="0">
        <a:spcBef>
          <a:spcPct val="0"/>
        </a:spcBef>
        <a:spcAft>
          <a:spcPct val="0"/>
        </a:spcAft>
        <a:defRPr sz="8400">
          <a:solidFill>
            <a:schemeClr val="tx1"/>
          </a:solidFill>
          <a:latin typeface="+mj-lt"/>
          <a:ea typeface="+mj-ea"/>
          <a:cs typeface="+mj-cs"/>
          <a:sym typeface="Gill Sans" charset="0"/>
        </a:defRPr>
      </a:lvl1pPr>
      <a:lvl2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968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540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112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684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28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3731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17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2621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06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1638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210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0782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354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1270000" y="1270000"/>
            <a:ext cx="10464800" cy="721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wipe/>
  </p:transition>
  <p:txStyles>
    <p:titleStyle>
      <a:lvl1pPr marL="39688" indent="-39688" algn="ctr" rtl="0" eaLnBrk="0" fontAlgn="base" hangingPunct="0">
        <a:spcBef>
          <a:spcPct val="0"/>
        </a:spcBef>
        <a:spcAft>
          <a:spcPct val="0"/>
        </a:spcAft>
        <a:defRPr sz="8400">
          <a:solidFill>
            <a:schemeClr val="tx1"/>
          </a:solidFill>
          <a:latin typeface="+mj-lt"/>
          <a:ea typeface="+mj-ea"/>
          <a:cs typeface="+mj-cs"/>
          <a:sym typeface="Gill Sans" charset="0"/>
        </a:defRPr>
      </a:lvl1pPr>
      <a:lvl2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968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540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112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684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874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2319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6764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1209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565400" indent="-571500" algn="l" rtl="0" eaLnBrk="0" fontAlgn="base" hangingPunct="0">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0226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4798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9370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3942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7" name="Rectangle 2"/>
          <p:cNvSpPr>
            <a:spLocks noGrp="1" noChangeArrowheads="1"/>
          </p:cNvSpPr>
          <p:nvPr>
            <p:ph type="body" idx="1"/>
          </p:nvPr>
        </p:nvSpPr>
        <p:spPr bwMode="auto">
          <a:xfrm>
            <a:off x="1270000" y="2705100"/>
            <a:ext cx="50419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09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541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98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20431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87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94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402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59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31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177800"/>
            <a:ext cx="10464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1" name="Rectangle 2"/>
          <p:cNvSpPr>
            <a:spLocks noGrp="1" noChangeArrowheads="1"/>
          </p:cNvSpPr>
          <p:nvPr>
            <p:ph type="body" idx="1"/>
          </p:nvPr>
        </p:nvSpPr>
        <p:spPr bwMode="auto">
          <a:xfrm>
            <a:off x="1270000" y="2768600"/>
            <a:ext cx="10464800" cy="698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09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541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98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20431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87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94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402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59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31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5" name="Rectangle 2"/>
          <p:cNvSpPr>
            <a:spLocks noGrp="1" noChangeArrowheads="1"/>
          </p:cNvSpPr>
          <p:nvPr>
            <p:ph type="body" idx="1"/>
          </p:nvPr>
        </p:nvSpPr>
        <p:spPr bwMode="auto">
          <a:xfrm>
            <a:off x="7772400" y="2705100"/>
            <a:ext cx="39624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09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541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98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20431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87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94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402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59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31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9" name="Rectangle 2"/>
          <p:cNvSpPr>
            <a:spLocks noGrp="1" noChangeArrowheads="1"/>
          </p:cNvSpPr>
          <p:nvPr>
            <p:ph type="body" idx="1"/>
          </p:nvPr>
        </p:nvSpPr>
        <p:spPr bwMode="auto">
          <a:xfrm>
            <a:off x="1270000" y="2705100"/>
            <a:ext cx="50419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09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11541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598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20431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487613" indent="-493713" algn="l" rtl="0" eaLnBrk="0" fontAlgn="base" hangingPunct="0">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94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402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59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31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51" name="Rectangle 2"/>
          <p:cNvSpPr>
            <a:spLocks noGrp="1" noChangeArrowheads="1"/>
          </p:cNvSpPr>
          <p:nvPr>
            <p:ph type="body" idx="1"/>
          </p:nvPr>
        </p:nvSpPr>
        <p:spPr bwMode="auto">
          <a:xfrm>
            <a:off x="1270000" y="2705100"/>
            <a:ext cx="104648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874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2319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6764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1209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565400"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0226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4798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9370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3942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270000" y="2971800"/>
            <a:ext cx="10464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9688" indent="-39688" algn="ctr" rtl="0" eaLnBrk="0" fontAlgn="base" hangingPunct="0">
        <a:spcBef>
          <a:spcPct val="0"/>
        </a:spcBef>
        <a:spcAft>
          <a:spcPct val="0"/>
        </a:spcAft>
        <a:defRPr sz="3600">
          <a:solidFill>
            <a:schemeClr val="tx1"/>
          </a:solidFill>
          <a:latin typeface="+mn-lt"/>
          <a:ea typeface="+mn-ea"/>
          <a:cs typeface="+mn-cs"/>
          <a:sym typeface="Gill Sans" charset="0"/>
        </a:defRPr>
      </a:lvl1pPr>
      <a:lvl2pPr marL="39688" indent="417513" algn="ctr" rtl="0" eaLnBrk="0" fontAlgn="base" hangingPunct="0">
        <a:spcBef>
          <a:spcPct val="0"/>
        </a:spcBef>
        <a:spcAft>
          <a:spcPct val="0"/>
        </a:spcAft>
        <a:defRPr sz="3600">
          <a:solidFill>
            <a:schemeClr val="tx1"/>
          </a:solidFill>
          <a:latin typeface="+mn-lt"/>
          <a:ea typeface="+mn-ea"/>
          <a:cs typeface="+mn-cs"/>
          <a:sym typeface="Gill Sans" charset="0"/>
        </a:defRPr>
      </a:lvl2pPr>
      <a:lvl3pPr marL="39688" indent="874713" algn="ctr" rtl="0" eaLnBrk="0" fontAlgn="base" hangingPunct="0">
        <a:spcBef>
          <a:spcPct val="0"/>
        </a:spcBef>
        <a:spcAft>
          <a:spcPct val="0"/>
        </a:spcAft>
        <a:defRPr sz="3600">
          <a:solidFill>
            <a:schemeClr val="tx1"/>
          </a:solidFill>
          <a:latin typeface="+mn-lt"/>
          <a:ea typeface="+mn-ea"/>
          <a:cs typeface="+mn-cs"/>
          <a:sym typeface="Gill Sans" charset="0"/>
        </a:defRPr>
      </a:lvl3pPr>
      <a:lvl4pPr marL="39688" indent="1331913" algn="ctr" rtl="0" eaLnBrk="0" fontAlgn="base" hangingPunct="0">
        <a:spcBef>
          <a:spcPct val="0"/>
        </a:spcBef>
        <a:spcAft>
          <a:spcPct val="0"/>
        </a:spcAft>
        <a:defRPr sz="3600">
          <a:solidFill>
            <a:schemeClr val="tx1"/>
          </a:solidFill>
          <a:latin typeface="+mn-lt"/>
          <a:ea typeface="+mn-ea"/>
          <a:cs typeface="+mn-cs"/>
          <a:sym typeface="Gill Sans" charset="0"/>
        </a:defRPr>
      </a:lvl4pPr>
      <a:lvl5pPr marL="39688" indent="1789113"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96888" algn="ctr" rtl="0" fontAlgn="base">
        <a:spcBef>
          <a:spcPct val="0"/>
        </a:spcBef>
        <a:spcAft>
          <a:spcPct val="0"/>
        </a:spcAft>
        <a:defRPr sz="3600">
          <a:solidFill>
            <a:schemeClr val="tx1"/>
          </a:solidFill>
          <a:latin typeface="+mn-lt"/>
          <a:ea typeface="+mn-ea"/>
          <a:cs typeface="+mn-cs"/>
          <a:sym typeface="Gill Sans" charset="0"/>
        </a:defRPr>
      </a:lvl6pPr>
      <a:lvl7pPr marL="954088" algn="ctr" rtl="0" fontAlgn="base">
        <a:spcBef>
          <a:spcPct val="0"/>
        </a:spcBef>
        <a:spcAft>
          <a:spcPct val="0"/>
        </a:spcAft>
        <a:defRPr sz="3600">
          <a:solidFill>
            <a:schemeClr val="tx1"/>
          </a:solidFill>
          <a:latin typeface="+mn-lt"/>
          <a:ea typeface="+mn-ea"/>
          <a:cs typeface="+mn-cs"/>
          <a:sym typeface="Gill Sans" charset="0"/>
        </a:defRPr>
      </a:lvl7pPr>
      <a:lvl8pPr marL="1411288" algn="ctr" rtl="0" fontAlgn="base">
        <a:spcBef>
          <a:spcPct val="0"/>
        </a:spcBef>
        <a:spcAft>
          <a:spcPct val="0"/>
        </a:spcAft>
        <a:defRPr sz="3600">
          <a:solidFill>
            <a:schemeClr val="tx1"/>
          </a:solidFill>
          <a:latin typeface="+mn-lt"/>
          <a:ea typeface="+mn-ea"/>
          <a:cs typeface="+mn-cs"/>
          <a:sym typeface="Gill Sans" charset="0"/>
        </a:defRPr>
      </a:lvl8pPr>
      <a:lvl9pPr marL="186848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1270000" y="5029200"/>
            <a:ext cx="10464800" cy="356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099" name="Rectangle 2"/>
          <p:cNvSpPr>
            <a:spLocks noGrp="1" noChangeArrowheads="1"/>
          </p:cNvSpPr>
          <p:nvPr>
            <p:ph type="title"/>
          </p:nvPr>
        </p:nvSpPr>
        <p:spPr bwMode="auto">
          <a:xfrm>
            <a:off x="1270000" y="0"/>
            <a:ext cx="10464800" cy="494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9688" indent="-39688" algn="ctr" rtl="0" eaLnBrk="0" fontAlgn="base" hangingPunct="0">
        <a:spcBef>
          <a:spcPct val="0"/>
        </a:spcBef>
        <a:spcAft>
          <a:spcPct val="0"/>
        </a:spcAft>
        <a:defRPr sz="3600">
          <a:solidFill>
            <a:schemeClr val="tx1"/>
          </a:solidFill>
          <a:latin typeface="+mn-lt"/>
          <a:ea typeface="+mn-ea"/>
          <a:cs typeface="+mn-cs"/>
          <a:sym typeface="Gill Sans" charset="0"/>
        </a:defRPr>
      </a:lvl1pPr>
      <a:lvl2pPr marL="39688" indent="417513" algn="ctr" rtl="0" eaLnBrk="0" fontAlgn="base" hangingPunct="0">
        <a:spcBef>
          <a:spcPct val="0"/>
        </a:spcBef>
        <a:spcAft>
          <a:spcPct val="0"/>
        </a:spcAft>
        <a:defRPr sz="3600">
          <a:solidFill>
            <a:schemeClr val="tx1"/>
          </a:solidFill>
          <a:latin typeface="+mn-lt"/>
          <a:ea typeface="+mn-ea"/>
          <a:cs typeface="+mn-cs"/>
          <a:sym typeface="Gill Sans" charset="0"/>
        </a:defRPr>
      </a:lvl2pPr>
      <a:lvl3pPr marL="39688" indent="874713" algn="ctr" rtl="0" eaLnBrk="0" fontAlgn="base" hangingPunct="0">
        <a:spcBef>
          <a:spcPct val="0"/>
        </a:spcBef>
        <a:spcAft>
          <a:spcPct val="0"/>
        </a:spcAft>
        <a:defRPr sz="3600">
          <a:solidFill>
            <a:schemeClr val="tx1"/>
          </a:solidFill>
          <a:latin typeface="+mn-lt"/>
          <a:ea typeface="+mn-ea"/>
          <a:cs typeface="+mn-cs"/>
          <a:sym typeface="Gill Sans" charset="0"/>
        </a:defRPr>
      </a:lvl3pPr>
      <a:lvl4pPr marL="39688" indent="1331913" algn="ctr" rtl="0" eaLnBrk="0" fontAlgn="base" hangingPunct="0">
        <a:spcBef>
          <a:spcPct val="0"/>
        </a:spcBef>
        <a:spcAft>
          <a:spcPct val="0"/>
        </a:spcAft>
        <a:defRPr sz="3600">
          <a:solidFill>
            <a:schemeClr val="tx1"/>
          </a:solidFill>
          <a:latin typeface="+mn-lt"/>
          <a:ea typeface="+mn-ea"/>
          <a:cs typeface="+mn-cs"/>
          <a:sym typeface="Gill Sans" charset="0"/>
        </a:defRPr>
      </a:lvl4pPr>
      <a:lvl5pPr marL="39688" indent="1789113"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96888" algn="ctr" rtl="0" fontAlgn="base">
        <a:spcBef>
          <a:spcPct val="0"/>
        </a:spcBef>
        <a:spcAft>
          <a:spcPct val="0"/>
        </a:spcAft>
        <a:defRPr sz="3600">
          <a:solidFill>
            <a:schemeClr val="tx1"/>
          </a:solidFill>
          <a:latin typeface="+mn-lt"/>
          <a:ea typeface="+mn-ea"/>
          <a:cs typeface="+mn-cs"/>
          <a:sym typeface="Gill Sans" charset="0"/>
        </a:defRPr>
      </a:lvl6pPr>
      <a:lvl7pPr marL="954088" algn="ctr" rtl="0" fontAlgn="base">
        <a:spcBef>
          <a:spcPct val="0"/>
        </a:spcBef>
        <a:spcAft>
          <a:spcPct val="0"/>
        </a:spcAft>
        <a:defRPr sz="3600">
          <a:solidFill>
            <a:schemeClr val="tx1"/>
          </a:solidFill>
          <a:latin typeface="+mn-lt"/>
          <a:ea typeface="+mn-ea"/>
          <a:cs typeface="+mn-cs"/>
          <a:sym typeface="Gill Sans" charset="0"/>
        </a:defRPr>
      </a:lvl7pPr>
      <a:lvl8pPr marL="1411288" algn="ctr" rtl="0" fontAlgn="base">
        <a:spcBef>
          <a:spcPct val="0"/>
        </a:spcBef>
        <a:spcAft>
          <a:spcPct val="0"/>
        </a:spcAft>
        <a:defRPr sz="3600">
          <a:solidFill>
            <a:schemeClr val="tx1"/>
          </a:solidFill>
          <a:latin typeface="+mn-lt"/>
          <a:ea typeface="+mn-ea"/>
          <a:cs typeface="+mn-cs"/>
          <a:sym typeface="Gill Sans" charset="0"/>
        </a:defRPr>
      </a:lvl8pPr>
      <a:lvl9pPr marL="186848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9688" indent="-39688" algn="ctr" rtl="0" eaLnBrk="0" fontAlgn="base" hangingPunct="0">
        <a:spcBef>
          <a:spcPct val="0"/>
        </a:spcBef>
        <a:spcAft>
          <a:spcPct val="0"/>
        </a:spcAft>
        <a:defRPr sz="3600">
          <a:solidFill>
            <a:schemeClr val="tx1"/>
          </a:solidFill>
          <a:latin typeface="+mn-lt"/>
          <a:ea typeface="+mn-ea"/>
          <a:cs typeface="+mn-cs"/>
          <a:sym typeface="Gill Sans" charset="0"/>
        </a:defRPr>
      </a:lvl1pPr>
      <a:lvl2pPr marL="39688" indent="417513" algn="ctr" rtl="0" eaLnBrk="0" fontAlgn="base" hangingPunct="0">
        <a:spcBef>
          <a:spcPct val="0"/>
        </a:spcBef>
        <a:spcAft>
          <a:spcPct val="0"/>
        </a:spcAft>
        <a:defRPr sz="3600">
          <a:solidFill>
            <a:schemeClr val="tx1"/>
          </a:solidFill>
          <a:latin typeface="+mn-lt"/>
          <a:ea typeface="+mn-ea"/>
          <a:cs typeface="+mn-cs"/>
          <a:sym typeface="Gill Sans" charset="0"/>
        </a:defRPr>
      </a:lvl2pPr>
      <a:lvl3pPr marL="39688" indent="874713" algn="ctr" rtl="0" eaLnBrk="0" fontAlgn="base" hangingPunct="0">
        <a:spcBef>
          <a:spcPct val="0"/>
        </a:spcBef>
        <a:spcAft>
          <a:spcPct val="0"/>
        </a:spcAft>
        <a:defRPr sz="3600">
          <a:solidFill>
            <a:schemeClr val="tx1"/>
          </a:solidFill>
          <a:latin typeface="+mn-lt"/>
          <a:ea typeface="+mn-ea"/>
          <a:cs typeface="+mn-cs"/>
          <a:sym typeface="Gill Sans" charset="0"/>
        </a:defRPr>
      </a:lvl3pPr>
      <a:lvl4pPr marL="39688" indent="1331913" algn="ctr" rtl="0" eaLnBrk="0" fontAlgn="base" hangingPunct="0">
        <a:spcBef>
          <a:spcPct val="0"/>
        </a:spcBef>
        <a:spcAft>
          <a:spcPct val="0"/>
        </a:spcAft>
        <a:defRPr sz="3600">
          <a:solidFill>
            <a:schemeClr val="tx1"/>
          </a:solidFill>
          <a:latin typeface="+mn-lt"/>
          <a:ea typeface="+mn-ea"/>
          <a:cs typeface="+mn-cs"/>
          <a:sym typeface="Gill Sans" charset="0"/>
        </a:defRPr>
      </a:lvl4pPr>
      <a:lvl5pPr marL="39688" indent="1789113"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96888" algn="ctr" rtl="0" fontAlgn="base">
        <a:spcBef>
          <a:spcPct val="0"/>
        </a:spcBef>
        <a:spcAft>
          <a:spcPct val="0"/>
        </a:spcAft>
        <a:defRPr sz="3600">
          <a:solidFill>
            <a:schemeClr val="tx1"/>
          </a:solidFill>
          <a:latin typeface="+mn-lt"/>
          <a:ea typeface="+mn-ea"/>
          <a:cs typeface="+mn-cs"/>
          <a:sym typeface="Gill Sans" charset="0"/>
        </a:defRPr>
      </a:lvl6pPr>
      <a:lvl7pPr marL="954088" algn="ctr" rtl="0" fontAlgn="base">
        <a:spcBef>
          <a:spcPct val="0"/>
        </a:spcBef>
        <a:spcAft>
          <a:spcPct val="0"/>
        </a:spcAft>
        <a:defRPr sz="3600">
          <a:solidFill>
            <a:schemeClr val="tx1"/>
          </a:solidFill>
          <a:latin typeface="+mn-lt"/>
          <a:ea typeface="+mn-ea"/>
          <a:cs typeface="+mn-cs"/>
          <a:sym typeface="Gill Sans" charset="0"/>
        </a:defRPr>
      </a:lvl7pPr>
      <a:lvl8pPr marL="1411288" algn="ctr" rtl="0" fontAlgn="base">
        <a:spcBef>
          <a:spcPct val="0"/>
        </a:spcBef>
        <a:spcAft>
          <a:spcPct val="0"/>
        </a:spcAft>
        <a:defRPr sz="3600">
          <a:solidFill>
            <a:schemeClr val="tx1"/>
          </a:solidFill>
          <a:latin typeface="+mn-lt"/>
          <a:ea typeface="+mn-ea"/>
          <a:cs typeface="+mn-cs"/>
          <a:sym typeface="Gill Sans" charset="0"/>
        </a:defRPr>
      </a:lvl8pPr>
      <a:lvl9pPr marL="186848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5000" y="4787900"/>
            <a:ext cx="58674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1" name="Rectangle 2"/>
          <p:cNvSpPr>
            <a:spLocks noGrp="1" noChangeArrowheads="1"/>
          </p:cNvSpPr>
          <p:nvPr>
            <p:ph type="title"/>
          </p:nvPr>
        </p:nvSpPr>
        <p:spPr bwMode="auto">
          <a:xfrm>
            <a:off x="635000" y="0"/>
            <a:ext cx="5867400" cy="471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wipe/>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635000" y="4787900"/>
            <a:ext cx="58674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5" name="Rectangle 2"/>
          <p:cNvSpPr>
            <a:spLocks noGrp="1" noChangeArrowheads="1"/>
          </p:cNvSpPr>
          <p:nvPr>
            <p:ph type="title"/>
          </p:nvPr>
        </p:nvSpPr>
        <p:spPr bwMode="auto">
          <a:xfrm>
            <a:off x="635000" y="0"/>
            <a:ext cx="5867400" cy="471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wipe/>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wipe/>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28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3731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817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2621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706688" indent="-571500" algn="l" rtl="0" eaLnBrk="0" fontAlgn="base" hangingPunct="0">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1638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210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0782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354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51475" y="-55563"/>
            <a:ext cx="7845425" cy="994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523875"/>
            <a:ext cx="14619288" cy="1085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pic>
        <p:nvPicPr>
          <p:cNvPr id="16386" name="Picture 7"/>
          <p:cNvPicPr>
            <a:picLocks noChangeAspect="1"/>
          </p:cNvPicPr>
          <p:nvPr/>
        </p:nvPicPr>
        <p:blipFill>
          <a:blip r:embed="rId3">
            <a:alphaModFix amt="54000"/>
            <a:extLst>
              <a:ext uri="{28A0092B-C50C-407E-A947-70E740481C1C}">
                <a14:useLocalDpi xmlns:a14="http://schemas.microsoft.com/office/drawing/2010/main" val="0"/>
              </a:ext>
            </a:extLst>
          </a:blip>
          <a:srcRect/>
          <a:stretch>
            <a:fillRect/>
          </a:stretch>
        </p:blipFill>
        <p:spPr bwMode="auto">
          <a:xfrm>
            <a:off x="814388" y="484188"/>
            <a:ext cx="11304587" cy="8856662"/>
          </a:xfrm>
          <a:prstGeom prst="rect">
            <a:avLst/>
          </a:prstGeom>
          <a:noFill/>
          <a:ln>
            <a:noFill/>
          </a:ln>
          <a:extLst>
            <a:ext uri="{909E8E84-426E-40dd-AFC4-6F175D3DCCD1}">
              <a14:hiddenFill xmlns:a14="http://schemas.microsoft.com/office/drawing/2010/main" xmlns="">
                <a:solidFill>
                  <a:srgbClr val="FFFFFF">
                    <a:alpha val="53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Box 3"/>
          <p:cNvSpPr txBox="1">
            <a:spLocks noChangeArrowheads="1"/>
          </p:cNvSpPr>
          <p:nvPr/>
        </p:nvSpPr>
        <p:spPr bwMode="auto">
          <a:xfrm>
            <a:off x="10606088" y="7613650"/>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p>
          <a:p>
            <a:pPr eaLnBrk="1" hangingPunct="1"/>
            <a:endParaRPr lang="en-GB"/>
          </a:p>
        </p:txBody>
      </p:sp>
      <p:sp>
        <p:nvSpPr>
          <p:cNvPr id="3" name="Rectangle 2"/>
          <p:cNvSpPr>
            <a:spLocks noChangeArrowheads="1"/>
          </p:cNvSpPr>
          <p:nvPr/>
        </p:nvSpPr>
        <p:spPr bwMode="auto">
          <a:xfrm>
            <a:off x="1173163" y="885825"/>
            <a:ext cx="5184775" cy="2554288"/>
          </a:xfrm>
          <a:prstGeom prst="rect">
            <a:avLst/>
          </a:prstGeom>
          <a:solidFill>
            <a:srgbClr val="FFFFFF">
              <a:alpha val="7294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latin typeface="Century Gothic" charset="0"/>
                <a:cs typeface="Century Gothic" charset="0"/>
              </a:rPr>
              <a:t>Keep them safe by the power of your name, the name you gave me, so that they may be one just as you and I are one. </a:t>
            </a:r>
          </a:p>
        </p:txBody>
      </p:sp>
      <p:sp>
        <p:nvSpPr>
          <p:cNvPr id="2" name="Rectangle 1"/>
          <p:cNvSpPr>
            <a:spLocks noChangeArrowheads="1"/>
          </p:cNvSpPr>
          <p:nvPr/>
        </p:nvSpPr>
        <p:spPr bwMode="auto">
          <a:xfrm>
            <a:off x="6789738" y="7180263"/>
            <a:ext cx="5184775" cy="1570037"/>
          </a:xfrm>
          <a:prstGeom prst="rect">
            <a:avLst/>
          </a:prstGeom>
          <a:solidFill>
            <a:srgbClr val="FFFFFF">
              <a:alpha val="7294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latin typeface="Century Gothic" charset="0"/>
                <a:cs typeface="Century Gothic" charset="0"/>
              </a:rPr>
              <a:t>May they be one, so that the world will believe that you sent me</a:t>
            </a:r>
          </a:p>
        </p:txBody>
      </p:sp>
      <p:sp>
        <p:nvSpPr>
          <p:cNvPr id="6" name="Rectangle 5"/>
          <p:cNvSpPr>
            <a:spLocks noChangeArrowheads="1"/>
          </p:cNvSpPr>
          <p:nvPr/>
        </p:nvSpPr>
        <p:spPr bwMode="auto">
          <a:xfrm>
            <a:off x="1173163" y="4732338"/>
            <a:ext cx="5184775" cy="2554287"/>
          </a:xfrm>
          <a:prstGeom prst="rect">
            <a:avLst/>
          </a:prstGeom>
          <a:solidFill>
            <a:srgbClr val="FFFFFF">
              <a:alpha val="7294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latin typeface="Century Gothic" charset="0"/>
                <a:cs typeface="Century Gothic" charset="0"/>
              </a:rPr>
              <a:t>I pray not only for them, but also for those who believe in me because of their message. I pray that they may all be one. </a:t>
            </a:r>
          </a:p>
        </p:txBody>
      </p:sp>
      <p:sp>
        <p:nvSpPr>
          <p:cNvPr id="7" name="Rectangle 6"/>
          <p:cNvSpPr>
            <a:spLocks noChangeArrowheads="1"/>
          </p:cNvSpPr>
          <p:nvPr/>
        </p:nvSpPr>
        <p:spPr bwMode="auto">
          <a:xfrm>
            <a:off x="6789738" y="3148013"/>
            <a:ext cx="5184775" cy="1570037"/>
          </a:xfrm>
          <a:prstGeom prst="rect">
            <a:avLst/>
          </a:prstGeom>
          <a:solidFill>
            <a:srgbClr val="FFFFFF">
              <a:alpha val="7294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latin typeface="Century Gothic" charset="0"/>
                <a:cs typeface="Century Gothic" charset="0"/>
              </a:rPr>
              <a:t>Father! May they be in us, just as you are in me and I am in you.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523875"/>
            <a:ext cx="14619288" cy="1085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
        <p:nvSpPr>
          <p:cNvPr id="17410" name="TextBox 3"/>
          <p:cNvSpPr txBox="1">
            <a:spLocks noChangeArrowheads="1"/>
          </p:cNvSpPr>
          <p:nvPr/>
        </p:nvSpPr>
        <p:spPr bwMode="auto">
          <a:xfrm>
            <a:off x="10606088" y="7613650"/>
            <a:ext cx="1857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GB"/>
          </a:p>
          <a:p>
            <a:pPr eaLnBrk="1" hangingPunct="1"/>
            <a:endParaRPr lang="en-GB"/>
          </a:p>
        </p:txBody>
      </p:sp>
      <p:sp>
        <p:nvSpPr>
          <p:cNvPr id="5" name="TextBox 4"/>
          <p:cNvSpPr txBox="1">
            <a:spLocks noChangeArrowheads="1"/>
          </p:cNvSpPr>
          <p:nvPr/>
        </p:nvSpPr>
        <p:spPr bwMode="auto">
          <a:xfrm>
            <a:off x="1317625" y="6821488"/>
            <a:ext cx="4897438" cy="830262"/>
          </a:xfrm>
          <a:prstGeom prst="rect">
            <a:avLst/>
          </a:prstGeom>
          <a:solidFill>
            <a:srgbClr val="FFFFFF">
              <a:alpha val="5294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GB" sz="2400" b="1" dirty="0">
                <a:latin typeface="Century Gothic" charset="0"/>
                <a:cs typeface="Century Gothic" charset="0"/>
              </a:rPr>
              <a:t>Based on John 17: 11, 20-23</a:t>
            </a:r>
          </a:p>
          <a:p>
            <a:pPr algn="r" eaLnBrk="1" hangingPunct="1"/>
            <a:r>
              <a:rPr lang="en-GB" sz="2400" b="1" dirty="0">
                <a:latin typeface="Century Gothic" charset="0"/>
                <a:cs typeface="Century Gothic" charset="0"/>
              </a:rPr>
              <a:t>(Come and See)</a:t>
            </a:r>
          </a:p>
        </p:txBody>
      </p:sp>
      <p:pic>
        <p:nvPicPr>
          <p:cNvPr id="6" name="Picture 5" descr="CS3-p007.jpg"/>
          <p:cNvPicPr>
            <a:picLocks noChangeAspect="1"/>
          </p:cNvPicPr>
          <p:nvPr/>
        </p:nvPicPr>
        <p:blipFill rotWithShape="1">
          <a:blip r:embed="rId3" cstate="email">
            <a:alphaModFix amt="71000"/>
            <a:extLst>
              <a:ext uri="{28A0092B-C50C-407E-A947-70E740481C1C}">
                <a14:useLocalDpi xmlns:a14="http://schemas.microsoft.com/office/drawing/2010/main" val="0"/>
              </a:ext>
            </a:extLst>
          </a:blip>
          <a:srcRect l="3003" t="5778" r="2287" b="2968"/>
          <a:stretch/>
        </p:blipFill>
        <p:spPr>
          <a:xfrm>
            <a:off x="6142360" y="484312"/>
            <a:ext cx="5804555" cy="8496944"/>
          </a:xfrm>
          <a:prstGeom prst="rect">
            <a:avLst/>
          </a:prstGeom>
          <a:effectLst>
            <a:glow rad="228600">
              <a:schemeClr val="accent6">
                <a:satMod val="175000"/>
                <a:alpha val="40000"/>
              </a:schemeClr>
            </a:glow>
          </a:effectLst>
        </p:spPr>
      </p:pic>
      <p:sp>
        <p:nvSpPr>
          <p:cNvPr id="2" name="Rectangle 1"/>
          <p:cNvSpPr>
            <a:spLocks noChangeArrowheads="1"/>
          </p:cNvSpPr>
          <p:nvPr/>
        </p:nvSpPr>
        <p:spPr bwMode="auto">
          <a:xfrm>
            <a:off x="1246188" y="628650"/>
            <a:ext cx="4968875" cy="5508625"/>
          </a:xfrm>
          <a:prstGeom prst="rect">
            <a:avLst/>
          </a:prstGeom>
          <a:solidFill>
            <a:srgbClr val="FFFFFF">
              <a:alpha val="58823"/>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latin typeface="Century Gothic" charset="0"/>
                <a:cs typeface="Century Gothic" charset="0"/>
              </a:rPr>
              <a:t>I gave them the same glory you gave me, so that they may be one, just as you and I are one I in them and you in me, so that they may be completely one, in order that the world may know that you sent me and that you love them as you love me</a:t>
            </a:r>
            <a:r>
              <a:rPr lang="en-GB" sz="3200" b="1">
                <a:latin typeface="Century Gothic" charset="0"/>
                <a:cs typeface="Century Gothic" charset="0"/>
              </a:rPr>
              <a:t>.</a:t>
            </a:r>
            <a:endParaRPr lang="en-US" sz="3200" b="1">
              <a:latin typeface="Century Gothic" charset="0"/>
              <a:cs typeface="Century Gothic"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000" y="0"/>
            <a:ext cx="7620000" cy="965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608CA2200DF45A4D9CE298E20B6FB" ma:contentTypeVersion="13" ma:contentTypeDescription="Create a new document." ma:contentTypeScope="" ma:versionID="96213abf7c69357b249f7f24612086cb">
  <xsd:schema xmlns:xsd="http://www.w3.org/2001/XMLSchema" xmlns:xs="http://www.w3.org/2001/XMLSchema" xmlns:p="http://schemas.microsoft.com/office/2006/metadata/properties" xmlns:ns3="593f91e3-ac3f-4e10-8b1f-0696a7f1f8be" xmlns:ns4="5759cccb-a7f8-4aed-b9dd-96de8545fd4b" targetNamespace="http://schemas.microsoft.com/office/2006/metadata/properties" ma:root="true" ma:fieldsID="10b948cf98dac5e0eee89b3ed7beabb4" ns3:_="" ns4:_="">
    <xsd:import namespace="593f91e3-ac3f-4e10-8b1f-0696a7f1f8be"/>
    <xsd:import namespace="5759cccb-a7f8-4aed-b9dd-96de8545fd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f91e3-ac3f-4e10-8b1f-0696a7f1f8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59cccb-a7f8-4aed-b9dd-96de8545fd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26C563-5121-4AB1-A3FA-55FFF4005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f91e3-ac3f-4e10-8b1f-0696a7f1f8be"/>
    <ds:schemaRef ds:uri="5759cccb-a7f8-4aed-b9dd-96de8545f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9AE232-139F-47BA-BBE3-E95F979A5946}">
  <ds:schemaRefs>
    <ds:schemaRef ds:uri="http://schemas.microsoft.com/sharepoint/v3/contenttype/forms"/>
  </ds:schemaRefs>
</ds:datastoreItem>
</file>

<file path=customXml/itemProps3.xml><?xml version="1.0" encoding="utf-8"?>
<ds:datastoreItem xmlns:ds="http://schemas.openxmlformats.org/officeDocument/2006/customXml" ds:itemID="{318930DA-51B4-4842-BEF3-4B8D1223057C}">
  <ds:schemaRefs>
    <ds:schemaRef ds:uri="593f91e3-ac3f-4e10-8b1f-0696a7f1f8be"/>
    <ds:schemaRef ds:uri="http://purl.org/dc/terms/"/>
    <ds:schemaRef ds:uri="http://schemas.openxmlformats.org/package/2006/metadata/core-properties"/>
    <ds:schemaRef ds:uri="http://purl.org/dc/dcmitype/"/>
    <ds:schemaRef ds:uri="http://schemas.microsoft.com/office/infopath/2007/PartnerControls"/>
    <ds:schemaRef ds:uri="5759cccb-a7f8-4aed-b9dd-96de8545fd4b"/>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1386</TotalTime>
  <Pages>0</Pages>
  <Words>168</Words>
  <Characters>0</Characters>
  <Application>Microsoft Office PowerPoint</Application>
  <PresentationFormat>Custom</PresentationFormat>
  <Lines>0</Lines>
  <Paragraphs>7</Paragraphs>
  <Slides>4</Slides>
  <Notes>0</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4</vt:i4>
      </vt:variant>
    </vt:vector>
  </HeadingPairs>
  <TitlesOfParts>
    <vt:vector size="21" baseType="lpstr">
      <vt:lpstr>Century Gothic</vt:lpstr>
      <vt:lpstr>Gill Sans</vt:lpstr>
      <vt:lpstr>ヒラギノ角ゴ ProN W3</vt:lpstr>
      <vt:lpstr>Blank</vt:lpstr>
      <vt:lpstr>Title &amp; Bullets</vt:lpstr>
      <vt:lpstr>Title - Center</vt:lpstr>
      <vt:lpstr>Title &amp; Subtitle</vt:lpstr>
      <vt:lpstr>Photo - Horizontal</vt:lpstr>
      <vt:lpstr>Photo - Horizontal Reflection</vt:lpstr>
      <vt:lpstr>Photo - Vertical</vt:lpstr>
      <vt:lpstr>Photo - Vertical Reflection</vt:lpstr>
      <vt:lpstr>Title - Top</vt:lpstr>
      <vt:lpstr>Bullets</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Gwen</dc:creator>
  <cp:lastModifiedBy>Mears, James</cp:lastModifiedBy>
  <cp:revision>19</cp:revision>
  <dcterms:modified xsi:type="dcterms:W3CDTF">2021-02-09T13:05:03Z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0x010100150608CA2200DF45A4D9CE298E20B6FB</vt:lpwstr>
  </property>
</Properties>
</file>