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1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8" y="1541416"/>
            <a:ext cx="7772400" cy="1014957"/>
          </a:xfrm>
        </p:spPr>
        <p:txBody>
          <a:bodyPr/>
          <a:lstStyle/>
          <a:p>
            <a:r>
              <a:rPr lang="en-GB" dirty="0" smtClean="0"/>
              <a:t>Wednesday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Train Your Dragon</a:t>
            </a:r>
          </a:p>
          <a:p>
            <a:r>
              <a:rPr lang="en-GB" dirty="0" smtClean="0"/>
              <a:t>Chapter 11 –  to page 147.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83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5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4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11619" r="-254" b="11048"/>
          <a:stretch/>
        </p:blipFill>
        <p:spPr>
          <a:xfrm>
            <a:off x="1164228" y="115243"/>
            <a:ext cx="6425292" cy="66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10095"/>
          <a:stretch/>
        </p:blipFill>
        <p:spPr>
          <a:xfrm>
            <a:off x="1543050" y="23755"/>
            <a:ext cx="6203224" cy="67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13905"/>
          <a:stretch/>
        </p:blipFill>
        <p:spPr>
          <a:xfrm>
            <a:off x="1399359" y="-11213"/>
            <a:ext cx="6477544" cy="67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8952"/>
          <a:stretch/>
        </p:blipFill>
        <p:spPr>
          <a:xfrm>
            <a:off x="1412422" y="-26596"/>
            <a:ext cx="6203224" cy="68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381"/>
          <a:stretch/>
        </p:blipFill>
        <p:spPr>
          <a:xfrm>
            <a:off x="1660616" y="-31528"/>
            <a:ext cx="6085658" cy="67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75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Wednesday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Text</dc:title>
  <dc:creator>Y Bennison</dc:creator>
  <cp:lastModifiedBy>Y Bennison</cp:lastModifiedBy>
  <cp:revision>6</cp:revision>
  <dcterms:created xsi:type="dcterms:W3CDTF">2021-02-04T15:48:24Z</dcterms:created>
  <dcterms:modified xsi:type="dcterms:W3CDTF">2021-02-04T16:18:08Z</dcterms:modified>
</cp:coreProperties>
</file>