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D842-73A2-4702-A177-C2B23BDE3A29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920D-CBDE-4A82-B43D-A91BFD257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584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D842-73A2-4702-A177-C2B23BDE3A29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920D-CBDE-4A82-B43D-A91BFD257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14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D842-73A2-4702-A177-C2B23BDE3A29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920D-CBDE-4A82-B43D-A91BFD257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188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D842-73A2-4702-A177-C2B23BDE3A29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920D-CBDE-4A82-B43D-A91BFD257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122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D842-73A2-4702-A177-C2B23BDE3A29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920D-CBDE-4A82-B43D-A91BFD257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55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D842-73A2-4702-A177-C2B23BDE3A29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920D-CBDE-4A82-B43D-A91BFD257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81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D842-73A2-4702-A177-C2B23BDE3A29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920D-CBDE-4A82-B43D-A91BFD257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173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D842-73A2-4702-A177-C2B23BDE3A29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920D-CBDE-4A82-B43D-A91BFD257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262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D842-73A2-4702-A177-C2B23BDE3A29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920D-CBDE-4A82-B43D-A91BFD257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314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D842-73A2-4702-A177-C2B23BDE3A29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920D-CBDE-4A82-B43D-A91BFD257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42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D842-73A2-4702-A177-C2B23BDE3A29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920D-CBDE-4A82-B43D-A91BFD257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76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7D842-73A2-4702-A177-C2B23BDE3A29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9920D-CBDE-4A82-B43D-A91BFD257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75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52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21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31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03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Mears, James</dc:creator>
  <cp:lastModifiedBy>Mears, James</cp:lastModifiedBy>
  <cp:revision>2</cp:revision>
  <dcterms:created xsi:type="dcterms:W3CDTF">2021-02-08T08:47:07Z</dcterms:created>
  <dcterms:modified xsi:type="dcterms:W3CDTF">2021-02-08T08:54:50Z</dcterms:modified>
</cp:coreProperties>
</file>