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57110-495E-4001-903A-ECC40306C21C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E2665-656D-4356-8149-9F3CFF15A9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662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57110-495E-4001-903A-ECC40306C21C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E2665-656D-4356-8149-9F3CFF15A9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497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57110-495E-4001-903A-ECC40306C21C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E2665-656D-4356-8149-9F3CFF15A9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042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57110-495E-4001-903A-ECC40306C21C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E2665-656D-4356-8149-9F3CFF15A9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783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57110-495E-4001-903A-ECC40306C21C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E2665-656D-4356-8149-9F3CFF15A9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360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57110-495E-4001-903A-ECC40306C21C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E2665-656D-4356-8149-9F3CFF15A9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490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57110-495E-4001-903A-ECC40306C21C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E2665-656D-4356-8149-9F3CFF15A9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447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57110-495E-4001-903A-ECC40306C21C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E2665-656D-4356-8149-9F3CFF15A9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776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57110-495E-4001-903A-ECC40306C21C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E2665-656D-4356-8149-9F3CFF15A9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747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57110-495E-4001-903A-ECC40306C21C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E2665-656D-4356-8149-9F3CFF15A9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411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57110-495E-4001-903A-ECC40306C21C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E2665-656D-4356-8149-9F3CFF15A9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201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57110-495E-4001-903A-ECC40306C21C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E2665-656D-4356-8149-9F3CFF15A9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6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784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81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Mears, James</dc:creator>
  <cp:lastModifiedBy>Mears, James</cp:lastModifiedBy>
  <cp:revision>1</cp:revision>
  <dcterms:created xsi:type="dcterms:W3CDTF">2021-02-08T08:45:23Z</dcterms:created>
  <dcterms:modified xsi:type="dcterms:W3CDTF">2021-02-08T08:45:40Z</dcterms:modified>
</cp:coreProperties>
</file>