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1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8" y="1541416"/>
            <a:ext cx="7772400" cy="1014957"/>
          </a:xfrm>
        </p:spPr>
        <p:txBody>
          <a:bodyPr/>
          <a:lstStyle/>
          <a:p>
            <a:r>
              <a:rPr lang="en-GB" dirty="0" smtClean="0"/>
              <a:t>Tuesday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Train Your Dragon</a:t>
            </a:r>
          </a:p>
          <a:p>
            <a:r>
              <a:rPr lang="en-GB" dirty="0" smtClean="0"/>
              <a:t>Chapter 10 –  to 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10476"/>
          <a:stretch/>
        </p:blipFill>
        <p:spPr>
          <a:xfrm>
            <a:off x="1255667" y="-24879"/>
            <a:ext cx="6346916" cy="68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11047"/>
          <a:stretch/>
        </p:blipFill>
        <p:spPr>
          <a:xfrm>
            <a:off x="1268729" y="15969"/>
            <a:ext cx="6399167" cy="68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9048"/>
          <a:stretch/>
        </p:blipFill>
        <p:spPr>
          <a:xfrm>
            <a:off x="1190353" y="1815737"/>
            <a:ext cx="6657976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7428"/>
          <a:stretch/>
        </p:blipFill>
        <p:spPr>
          <a:xfrm>
            <a:off x="1569175" y="11149"/>
            <a:ext cx="6085659" cy="68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7619"/>
          <a:stretch/>
        </p:blipFill>
        <p:spPr>
          <a:xfrm>
            <a:off x="1519599" y="0"/>
            <a:ext cx="613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8762"/>
          <a:stretch/>
        </p:blipFill>
        <p:spPr>
          <a:xfrm>
            <a:off x="1569174" y="-13289"/>
            <a:ext cx="6177099" cy="68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8191"/>
          <a:stretch/>
        </p:blipFill>
        <p:spPr>
          <a:xfrm>
            <a:off x="1464673" y="132024"/>
            <a:ext cx="6046469" cy="6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10476"/>
          <a:stretch/>
        </p:blipFill>
        <p:spPr>
          <a:xfrm>
            <a:off x="1438547" y="-16171"/>
            <a:ext cx="6294663" cy="68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b="7428"/>
          <a:stretch/>
        </p:blipFill>
        <p:spPr>
          <a:xfrm>
            <a:off x="1399358" y="41271"/>
            <a:ext cx="6072595" cy="68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11047"/>
          <a:stretch/>
        </p:blipFill>
        <p:spPr>
          <a:xfrm>
            <a:off x="1347107" y="51612"/>
            <a:ext cx="6320790" cy="68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7810"/>
          <a:stretch/>
        </p:blipFill>
        <p:spPr>
          <a:xfrm>
            <a:off x="1307918" y="129844"/>
            <a:ext cx="6007281" cy="67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13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Tuesday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Text</dc:title>
  <dc:creator>Y Bennison</dc:creator>
  <cp:lastModifiedBy>Y Bennison</cp:lastModifiedBy>
  <cp:revision>3</cp:revision>
  <dcterms:created xsi:type="dcterms:W3CDTF">2021-02-04T15:48:24Z</dcterms:created>
  <dcterms:modified xsi:type="dcterms:W3CDTF">2021-02-04T16:07:09Z</dcterms:modified>
</cp:coreProperties>
</file>