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9353-5619-41E2-B3BF-9B7ABFDF29B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CB1-05D7-434F-B41C-770596435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09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9353-5619-41E2-B3BF-9B7ABFDF29B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CB1-05D7-434F-B41C-770596435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76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9353-5619-41E2-B3BF-9B7ABFDF29B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CB1-05D7-434F-B41C-770596435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41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9353-5619-41E2-B3BF-9B7ABFDF29B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CB1-05D7-434F-B41C-770596435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6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9353-5619-41E2-B3BF-9B7ABFDF29B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CB1-05D7-434F-B41C-770596435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15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9353-5619-41E2-B3BF-9B7ABFDF29B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CB1-05D7-434F-B41C-770596435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95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9353-5619-41E2-B3BF-9B7ABFDF29B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CB1-05D7-434F-B41C-770596435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08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9353-5619-41E2-B3BF-9B7ABFDF29B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CB1-05D7-434F-B41C-770596435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4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9353-5619-41E2-B3BF-9B7ABFDF29B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CB1-05D7-434F-B41C-770596435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26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9353-5619-41E2-B3BF-9B7ABFDF29B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CB1-05D7-434F-B41C-770596435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16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9353-5619-41E2-B3BF-9B7ABFDF29B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04CB1-05D7-434F-B41C-770596435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70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D9353-5619-41E2-B3BF-9B7ABFDF29B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04CB1-05D7-434F-B41C-770596435E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53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4725" t="29493" r="15446" b="10671"/>
          <a:stretch/>
        </p:blipFill>
        <p:spPr>
          <a:xfrm>
            <a:off x="1478070" y="137785"/>
            <a:ext cx="8793271" cy="659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2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033" t="29821" r="15035" b="10508"/>
          <a:stretch/>
        </p:blipFill>
        <p:spPr>
          <a:xfrm>
            <a:off x="1553226" y="175364"/>
            <a:ext cx="8642960" cy="645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42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931" t="29987" r="15342" b="10671"/>
          <a:stretch/>
        </p:blipFill>
        <p:spPr>
          <a:xfrm>
            <a:off x="1528175" y="112734"/>
            <a:ext cx="8780746" cy="654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06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Collinson</dc:creator>
  <cp:lastModifiedBy>C Collinson</cp:lastModifiedBy>
  <cp:revision>1</cp:revision>
  <dcterms:created xsi:type="dcterms:W3CDTF">2021-02-08T09:45:50Z</dcterms:created>
  <dcterms:modified xsi:type="dcterms:W3CDTF">2021-02-08T09:51:16Z</dcterms:modified>
</cp:coreProperties>
</file>