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81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98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052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19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276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996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83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61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311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54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DBE5B-3064-491D-A86A-1573FB6A88DE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CA37B-F215-44CB-A44A-9833B037F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07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9BFBFD-F518-43F1-9069-D331729E3199}"/>
              </a:ext>
            </a:extLst>
          </p:cNvPr>
          <p:cNvSpPr txBox="1"/>
          <p:nvPr/>
        </p:nvSpPr>
        <p:spPr>
          <a:xfrm>
            <a:off x="831194" y="576887"/>
            <a:ext cx="10041398" cy="2308324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“Who will help me sow the seeds?” Said, the Little Red Hen</a:t>
            </a:r>
            <a:r>
              <a:rPr lang="en-GB" sz="3600" dirty="0" smtClean="0">
                <a:latin typeface="Comic Sans MS" panose="030F0702030302020204" pitchFamily="66" charset="0"/>
              </a:rPr>
              <a:t>.</a:t>
            </a: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“Not I” Said, the Stripy Cat.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9BFBFD-F518-43F1-9069-D331729E3199}"/>
              </a:ext>
            </a:extLst>
          </p:cNvPr>
          <p:cNvSpPr txBox="1"/>
          <p:nvPr/>
        </p:nvSpPr>
        <p:spPr>
          <a:xfrm>
            <a:off x="831194" y="3050181"/>
            <a:ext cx="10041398" cy="230832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Who will help me ________? Said, __________</a:t>
            </a:r>
            <a:r>
              <a:rPr lang="en-GB" sz="3600" dirty="0" smtClean="0">
                <a:latin typeface="Comic Sans MS" panose="030F0702030302020204" pitchFamily="66" charset="0"/>
              </a:rPr>
              <a:t>.</a:t>
            </a: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“__________” Said, ___________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FDE5E0-8B2D-4D7A-9CEF-D3067AF8ED91}"/>
              </a:ext>
            </a:extLst>
          </p:cNvPr>
          <p:cNvSpPr txBox="1"/>
          <p:nvPr/>
        </p:nvSpPr>
        <p:spPr>
          <a:xfrm>
            <a:off x="101600" y="42585"/>
            <a:ext cx="1209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/>
              <a:t>Can I </a:t>
            </a:r>
            <a:r>
              <a:rPr lang="en-GB" b="1" u="sng" dirty="0" smtClean="0"/>
              <a:t>change the story of The </a:t>
            </a:r>
            <a:r>
              <a:rPr lang="en-GB" b="1" u="sng" dirty="0"/>
              <a:t>Little Red Hen?</a:t>
            </a:r>
            <a:r>
              <a:rPr lang="en-GB" b="1" dirty="0"/>
              <a:t>                                                                                                                        </a:t>
            </a:r>
            <a:r>
              <a:rPr lang="en-GB" b="1" u="sng" dirty="0" smtClean="0"/>
              <a:t>09.02.21  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544131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Collinson</dc:creator>
  <cp:lastModifiedBy>C Collinson</cp:lastModifiedBy>
  <cp:revision>1</cp:revision>
  <dcterms:created xsi:type="dcterms:W3CDTF">2021-02-08T10:59:11Z</dcterms:created>
  <dcterms:modified xsi:type="dcterms:W3CDTF">2021-02-08T10:59:37Z</dcterms:modified>
</cp:coreProperties>
</file>