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973A1-E1A8-4DE8-857E-4CB5AA1C97F3}" v="2" dt="2021-02-07T16:08:27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" userId="7c1797a2-1919-4569-a1e4-399a7007f65b" providerId="ADAL" clId="{753973A1-E1A8-4DE8-857E-4CB5AA1C97F3}"/>
    <pc:docChg chg="addSld modSld">
      <pc:chgData name="Charlotte" userId="7c1797a2-1919-4569-a1e4-399a7007f65b" providerId="ADAL" clId="{753973A1-E1A8-4DE8-857E-4CB5AA1C97F3}" dt="2021-02-07T16:08:27.557" v="8"/>
      <pc:docMkLst>
        <pc:docMk/>
      </pc:docMkLst>
      <pc:sldChg chg="addSp modSp new mod">
        <pc:chgData name="Charlotte" userId="7c1797a2-1919-4569-a1e4-399a7007f65b" providerId="ADAL" clId="{753973A1-E1A8-4DE8-857E-4CB5AA1C97F3}" dt="2021-02-07T16:06:30.851" v="6" actId="14100"/>
        <pc:sldMkLst>
          <pc:docMk/>
          <pc:sldMk cId="4060573797" sldId="257"/>
        </pc:sldMkLst>
        <pc:picChg chg="add mod modCrop">
          <ac:chgData name="Charlotte" userId="7c1797a2-1919-4569-a1e4-399a7007f65b" providerId="ADAL" clId="{753973A1-E1A8-4DE8-857E-4CB5AA1C97F3}" dt="2021-02-07T16:06:30.851" v="6" actId="14100"/>
          <ac:picMkLst>
            <pc:docMk/>
            <pc:sldMk cId="4060573797" sldId="257"/>
            <ac:picMk id="3" creationId="{6F46583C-10EA-4CDD-84D8-2350FED6EB94}"/>
          </ac:picMkLst>
        </pc:picChg>
      </pc:sldChg>
      <pc:sldChg chg="add">
        <pc:chgData name="Charlotte" userId="7c1797a2-1919-4569-a1e4-399a7007f65b" providerId="ADAL" clId="{753973A1-E1A8-4DE8-857E-4CB5AA1C97F3}" dt="2021-02-07T16:08:20.685" v="7"/>
        <pc:sldMkLst>
          <pc:docMk/>
          <pc:sldMk cId="1763793554" sldId="258"/>
        </pc:sldMkLst>
      </pc:sldChg>
      <pc:sldChg chg="add">
        <pc:chgData name="Charlotte" userId="7c1797a2-1919-4569-a1e4-399a7007f65b" providerId="ADAL" clId="{753973A1-E1A8-4DE8-857E-4CB5AA1C97F3}" dt="2021-02-07T16:08:27.557" v="8"/>
        <pc:sldMkLst>
          <pc:docMk/>
          <pc:sldMk cId="1499861657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7604-01B8-4518-B353-971EA2840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5BDF3-2563-410B-B07B-9A423F4F4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0E0A-82CD-43FD-A5DC-0BBC37F4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6640-17C7-4A08-B729-D443C479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972-ACCF-4888-8A10-FB5D8879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42B6-3C71-482F-B317-5F47A00B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1270B-8F66-47C4-BA7E-B1F3B8518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DA54-20C0-4150-91FF-170EFECF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02A4-CD32-498C-8BD3-0F795752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FCB1A-6427-44A0-91F5-CA6263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DA666-7CF5-4065-A7A5-A3A49BEC2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F2281-6D00-4BE6-B574-27530E824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28CE-829D-4472-BE4C-C0A498FD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0267C-1FE5-41A7-AA02-FD51BFD0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889F7-431F-4AB5-9DE6-13DED178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0FA4-57E4-4243-AE03-EECF81C3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B852-36D9-43BB-999D-E8CD1DB6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A828-E644-4392-8AEC-8377A1A4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D797-0265-42BD-86CF-48047C2C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EA0F-76CC-4146-B7B3-4E1E552B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0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813-25D7-4F81-93DD-89540586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31315-B2F7-4FAB-A189-9EA7C2D22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155D-5C7B-44B0-97A0-5DE8B74B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9430-A461-4575-8EFF-923DF95F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1EFF-D78A-4789-ABD2-8B71D8BC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8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A9C-D8B5-449F-9979-41C7A2C7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D0DC-08FA-43F7-9FE7-C0B1E9144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487B-2369-4946-814D-3588F54A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0A113-0EAD-4E2E-B6C2-DE37B8A5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D5613-B410-4C42-82AE-BA618DE5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7B69-8F40-4596-A685-31EB3333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79FD-C44B-4078-A118-2F0C8745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8BCA6-D07A-4805-A009-9E3C391E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E4027-C547-4395-A869-A75BFB5C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0A74C-C8B8-41C7-A4D1-5469496DE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94856-7243-451A-A344-683ED0AAF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C81C8-5A21-419B-B73F-5E211EC3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32C04-D802-4D69-A7C4-8E788523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1DFE1-539B-48D2-8608-5957D4DF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F64B-87AF-4760-82F7-CFE6305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68CCA-2CBB-4564-85A0-2F33DD7B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0C1D5-648E-4C59-9005-AC4A7EA4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AF667-6B98-4EF1-BD48-4DC139F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D7C91-9571-4D6F-BFA1-DCBAE8BC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8B7DB-0BD9-4450-AC78-C9510442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B9399-BA14-41DD-AA1C-9B37D6C6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03E-80FA-4509-B0E3-1DCDA450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5BF1-DE87-43E9-AE6D-371DF615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4AA76-B55C-442D-ABD6-76AFFEBC3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B9283-8F46-43D6-9CDA-E7E64BA4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25F0-249F-4B32-B152-FA57EA28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ADA4-4197-44C7-902F-9F1C5BCC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7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06BB-E299-4D2F-9C74-EDA1C975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D4F21-69EA-418C-813D-F62A6E021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C37F9-D653-49CB-991F-2FBED2AC1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202DD-3A26-48DF-B421-24765C37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1EFA5-2394-4167-97C0-4BD7B012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D375A-6D1C-4A7C-B81D-FC56D886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697FC-1321-49FC-A91E-83DDEF2D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AFB9-A381-4E3E-A07F-8DD686FF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F49D3-0163-4471-955F-0675312D4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C74B-3C8D-4E46-BC5A-FF87EEBF2482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F1FB-E0B3-4C28-938D-F815F09BC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1B4A-9CC5-47FB-8592-5A6AD0335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A489-AB90-4542-909F-FB91358BB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3D7C28-A822-41B0-84A0-561D43C9C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23333" r="16797" b="10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3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6583C-10EA-4CDD-84D8-2350FED6E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0" t="24861" r="17344" b="10973"/>
          <a:stretch/>
        </p:blipFill>
        <p:spPr>
          <a:xfrm>
            <a:off x="-1" y="0"/>
            <a:ext cx="12192001" cy="68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12ED5-8530-4554-83C2-43C5B87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5" t="22370" r="10416" b="5778"/>
          <a:stretch/>
        </p:blipFill>
        <p:spPr>
          <a:xfrm rot="16200000">
            <a:off x="-491416" y="1246430"/>
            <a:ext cx="6521573" cy="4604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0256D-1486-4C1F-9C39-22F79FBBA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50" t="18074" r="10167" b="9925"/>
          <a:stretch/>
        </p:blipFill>
        <p:spPr>
          <a:xfrm rot="16200000">
            <a:off x="5604367" y="1126989"/>
            <a:ext cx="6489208" cy="4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C17B9-A2B2-4774-BB51-C9E39C572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8" t="18666" r="9999" b="9482"/>
          <a:stretch/>
        </p:blipFill>
        <p:spPr>
          <a:xfrm rot="16200000">
            <a:off x="-744136" y="1186264"/>
            <a:ext cx="6390640" cy="4485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3327B-3210-441F-92EC-B999ED0C8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4" t="18370" r="10083" b="10370"/>
          <a:stretch/>
        </p:blipFill>
        <p:spPr>
          <a:xfrm rot="16200000">
            <a:off x="4828703" y="1242223"/>
            <a:ext cx="6471762" cy="44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6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2021-02-07T16:03:25Z</dcterms:created>
  <dcterms:modified xsi:type="dcterms:W3CDTF">2021-02-07T16:08:30Z</dcterms:modified>
</cp:coreProperties>
</file>