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" userId="7c1797a2-1919-4569-a1e4-399a7007f65b" providerId="ADAL" clId="{5A35D247-9AD3-497E-B6AF-C113BC36B9B3}"/>
    <pc:docChg chg="modSld">
      <pc:chgData name="Charlotte" userId="7c1797a2-1919-4569-a1e4-399a7007f65b" providerId="ADAL" clId="{5A35D247-9AD3-497E-B6AF-C113BC36B9B3}" dt="2021-02-07T16:07:31.666" v="0" actId="1076"/>
      <pc:docMkLst>
        <pc:docMk/>
      </pc:docMkLst>
      <pc:sldChg chg="modSp mod">
        <pc:chgData name="Charlotte" userId="7c1797a2-1919-4569-a1e4-399a7007f65b" providerId="ADAL" clId="{5A35D247-9AD3-497E-B6AF-C113BC36B9B3}" dt="2021-02-07T16:07:31.666" v="0" actId="1076"/>
        <pc:sldMkLst>
          <pc:docMk/>
          <pc:sldMk cId="2102956709" sldId="256"/>
        </pc:sldMkLst>
        <pc:picChg chg="mod">
          <ac:chgData name="Charlotte" userId="7c1797a2-1919-4569-a1e4-399a7007f65b" providerId="ADAL" clId="{5A35D247-9AD3-497E-B6AF-C113BC36B9B3}" dt="2021-02-07T16:07:31.666" v="0" actId="1076"/>
          <ac:picMkLst>
            <pc:docMk/>
            <pc:sldMk cId="2102956709" sldId="256"/>
            <ac:picMk id="5" creationId="{99E4C501-4AA3-4BDB-B298-2404CCB0CD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8E4E-29BC-4D1B-BF7C-3F8797129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F7E03-D57E-49B5-B245-3EE34538F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0D6A9-D2A9-4FF3-82BA-53209B3B9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E53EF-EA47-41D5-978D-3007AEC4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BB679-D095-4610-A1C7-314A1ABF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9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E8DAE-FCE2-4291-8581-5749C746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F419E-668B-4EF4-A19E-A24FEEE39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7B82-07D4-4D0A-8D9A-F46D2E9F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F7804-3AA4-4453-B8D5-5EB4D1ACE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7327E-E1F2-4568-97CD-971E6C3EA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7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D17362-5D86-4181-9F6D-23E84F4D3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8E851-E067-4581-8D61-221C22217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1B74D-3319-473D-9E20-4E789E7C2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DD68-EDE1-43A3-933A-B0396AC30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9011E-114E-45A8-A5DD-B433F8DF1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54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6FA3B-83CF-47FC-8CAD-8164543A9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62593-F564-46BA-B109-42BA967A0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0AFAE-686B-45FC-A23E-13777EE8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DC059-88CF-4CC1-B567-F53041D14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255EC-F54C-4938-B073-C8598298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93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2A0D-C8A9-478C-BF4F-CD4CE24DB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2D1C0-946A-4C93-BAA1-ED422FE14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4DFF0-1BC5-4FAF-A0F2-C63397C5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9D783-3347-47CA-A711-78A4EAEA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8F91F-B9B3-487C-B36B-8A7AC85CF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2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60883-E86A-481D-B087-3807B59F3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89276-38EE-4555-BC4D-96D84CBDF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61A50-E0D6-4931-BD1B-CFC198392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A9FAB8-068C-4B36-AA7E-F27B8567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D6CF1-BA11-423C-BB3D-DE66CBFB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35DFF-2B0D-4526-8722-72D746DFB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16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3D9CC-C90E-414D-B50A-0A60BB41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A8B97-5A87-4540-BA87-2AB41E719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2326C-F2AF-4330-AD6B-72A74AA8F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2FEFE3-B37D-4A0F-AE71-991436EEB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C7D442-E06C-4502-B07C-F37894FD6A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0096FC-9DD3-4306-8955-6124AF953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203F4-3456-44F0-AB57-F49EAE9BC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C842F9-A2C6-45DE-AF40-DCF7D533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46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800F1-97AE-46DF-B5DF-656E438D7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4AB7E4-5F63-4E80-85F4-E61B83355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840FFD-7D68-4758-AC7C-DEC325EB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802DD-8C8F-4ED1-B23D-F4D282AA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6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CD9D3-459A-49D9-8FCE-2E1A165CF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BE6140-6BC1-4FB6-A912-424C3D20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6559D-E8D4-4E83-B6B5-98A7F915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8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4DC69-994C-47DC-AAFF-D66FAC8B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CA0B8-AB7E-4DF3-87A8-A6AA76821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359AC-6504-43DF-A4F6-0652A3C4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3BFEA-8C5D-49A3-A82D-98BFB4376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F8CEA-F472-426A-9E4D-5AA750E8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34448-BD89-457A-8DBF-526E7205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18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71D2F-3A99-4984-A0F0-C34DC47D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01FB8D-59FB-4992-A261-45AE3EF0D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B6B21-AF75-43AE-9206-8E59E8D0B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330CA-3336-4D4A-AB95-B8653737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73C32-B30E-4DA0-BCF5-9DC394A0F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69FCD-F06E-4D1F-8072-8BD8D374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13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63974-0D30-4AFB-9CC0-39D6773E7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3DFDD-3B6E-471A-9194-756363731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2E9F5-A434-4F53-978C-FA91A0635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4F4DD-5201-40D8-8B03-677668EAF88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3F333-14C6-41F5-9AF3-AAF6380D1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63086-DEF0-4B3C-AFAA-F6304189A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E6D85-3270-4545-938B-E68E31B6F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97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E4C501-4AA3-4BDB-B298-2404CCB0CD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48" t="17779" r="16333" b="5926"/>
          <a:stretch/>
        </p:blipFill>
        <p:spPr>
          <a:xfrm>
            <a:off x="589280" y="-151812"/>
            <a:ext cx="10607040" cy="665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5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2021-02-07T15:41:00Z</dcterms:created>
  <dcterms:modified xsi:type="dcterms:W3CDTF">2021-02-07T16:07:58Z</dcterms:modified>
</cp:coreProperties>
</file>