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2" d="100"/>
          <a:sy n="52" d="100"/>
        </p:scale>
        <p:origin x="122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2B0D-05A3-4642-8876-00255AA06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29EA5-E94E-47E5-98E3-82BBC2121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AC0ED-FAFD-41D9-9563-79CBF5FA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D3FE-2BDB-4513-8267-35751F8C341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A43BF-0F45-4ADB-AACA-60F660A1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D8C03-DA4A-4DA9-9302-773E7A8D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C3-562E-48F3-B216-F128E952E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6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1589-AD1A-4E7D-8E54-7E9FF0B2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C7FEB-9E95-4C51-89D5-4B93B6B38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D80D1-3E90-40EE-8391-631506DC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D3FE-2BDB-4513-8267-35751F8C341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94C86-E6EF-4823-AC2E-4C9404F2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58B3B-A644-4BED-A2B0-AF81F556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C3-562E-48F3-B216-F128E952E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42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96693-3ABA-405E-8C8A-1C07338BC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0A31B-07A0-4815-925C-93A5CCB4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C1C07-933D-4345-B304-299C26C44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D3FE-2BDB-4513-8267-35751F8C341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95037-D856-45A6-B460-CF22C2CB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C4DD2-B45E-4F59-9B84-2A2DDC0C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C3-562E-48F3-B216-F128E952E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15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0B3E0-DDDC-4605-93A1-92A30A54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DB891-0C4B-4C35-A835-463876E96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A6DF6-E89D-4D9C-A7F5-6BB5882E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D3FE-2BDB-4513-8267-35751F8C341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AB802-5C11-4C1C-A15C-9E4A98C8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56245-E6AB-47F2-8327-332ED3E4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C3-562E-48F3-B216-F128E952E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1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285E-1D7D-45E9-B52A-1304DF44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EF71C-8F34-4E23-B38C-BDE9528A2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BC90D-B6DA-45C2-AFD5-286B802D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D3FE-2BDB-4513-8267-35751F8C341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EF0D4-DD33-4B49-9190-AB789EF0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98F60-95CE-425D-8F23-AC827B76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C3-562E-48F3-B216-F128E952E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1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3CD1-F7DD-4B71-A16B-7828CE51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FABF0-AE8E-419F-91D9-4FDD3BA9A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B73B4-970C-470A-B3A5-3DF0F228B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60E4A-6BE7-450B-A1FC-406A07AC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D3FE-2BDB-4513-8267-35751F8C341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D8164-2E73-472B-8A6D-1DFA71C4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0D860-078A-46CD-9599-34231209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C3-562E-48F3-B216-F128E952E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0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90FA-BE46-4087-BAA3-837BDA9F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64E49-0018-454D-9F5E-79EED84D3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B68F9-B304-4472-B4F9-0FA8FDA5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A4E694-D348-47A5-B1F6-AA187A8A1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F524B-D6E2-4F69-957B-B679CA4D5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063BF3-AC85-4557-8B7C-D28FE06E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D3FE-2BDB-4513-8267-35751F8C341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647712-BA35-4136-BA7F-6CD5CD838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6FDD3-E59B-4462-9FFA-DE0B5A81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C3-562E-48F3-B216-F128E952E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2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46B1-A568-4E29-A2F6-8EE94243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E8392-870F-428F-8598-18CBC3F2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D3FE-2BDB-4513-8267-35751F8C341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C5E56-9DE8-4D13-901C-AA318453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A8E94-697D-4691-AD1F-04503D36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C3-562E-48F3-B216-F128E952E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9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C6B12-0752-4BB4-9860-EB05FE07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D3FE-2BDB-4513-8267-35751F8C341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AFF8C-B82E-406A-AFB8-34FEB3F5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01928-1B03-4BC0-B2B1-A7B4ADFF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C3-562E-48F3-B216-F128E952E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5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C6DAC-84E3-49D4-BCD1-C4540785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E56A9-2E24-4C60-92BA-8BD6D5A4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4E241-5374-472B-8D3D-2160C7A9D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ACE7F-C816-4904-A26C-C432F131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D3FE-2BDB-4513-8267-35751F8C341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F29D7-EACD-4E7C-97DD-42BBF00F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C3844-9976-4C91-BA1C-FF122389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C3-562E-48F3-B216-F128E952E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94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5445-42F4-420C-84E6-08EA4FC3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F33B1C-8FF8-4973-B2C5-94C65615C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933B9-C285-4C26-B1AA-550852E20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4F763-4B3F-4D88-B83D-C1EE6DAD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D3FE-2BDB-4513-8267-35751F8C341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B1763-1F8D-4B92-BB7C-01F019E0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ED543-527D-4D1C-A6D3-F2AFAAF0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C3-562E-48F3-B216-F128E952E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4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035DEC-F2D4-4783-B70C-EF2B1D0D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73926-4617-4CC5-9E2F-D1F990BDD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AE0A4-C097-48FF-8C62-567538521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4D3FE-2BDB-4513-8267-35751F8C341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92A3F-C0C1-478E-AFE6-0090F7484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6DC8B-CF97-42CD-80D4-C18347D4A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82C3-562E-48F3-B216-F128E952E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6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FDE5E0-8B2D-4D7A-9CEF-D3067AF8ED91}"/>
              </a:ext>
            </a:extLst>
          </p:cNvPr>
          <p:cNvSpPr txBox="1"/>
          <p:nvPr/>
        </p:nvSpPr>
        <p:spPr>
          <a:xfrm>
            <a:off x="101600" y="42585"/>
            <a:ext cx="1209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Can I order the pictures for The Little Red Hen?</a:t>
            </a:r>
            <a:r>
              <a:rPr lang="en-GB" b="1" dirty="0"/>
              <a:t>                                                                                                                        </a:t>
            </a:r>
            <a:r>
              <a:rPr lang="en-GB" b="1" u="sng" dirty="0"/>
              <a:t>08.02.21  </a:t>
            </a:r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C0E199E6-F02F-43C5-96B9-CEA675BB8E9B}"/>
              </a:ext>
            </a:extLst>
          </p:cNvPr>
          <p:cNvSpPr/>
          <p:nvPr/>
        </p:nvSpPr>
        <p:spPr>
          <a:xfrm rot="2303029">
            <a:off x="7536984" y="1500415"/>
            <a:ext cx="1515110" cy="542076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80717C-637C-4C89-9640-16C1D1BCD3D4}"/>
              </a:ext>
            </a:extLst>
          </p:cNvPr>
          <p:cNvSpPr/>
          <p:nvPr/>
        </p:nvSpPr>
        <p:spPr>
          <a:xfrm>
            <a:off x="254158" y="502871"/>
            <a:ext cx="4405423" cy="29261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E586F9-9C7D-44D7-A7FF-FB2EE908D8E9}"/>
              </a:ext>
            </a:extLst>
          </p:cNvPr>
          <p:cNvSpPr/>
          <p:nvPr/>
        </p:nvSpPr>
        <p:spPr>
          <a:xfrm>
            <a:off x="6091827" y="502871"/>
            <a:ext cx="4405423" cy="29261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9188BC-FF45-4316-9731-4128017CE39E}"/>
              </a:ext>
            </a:extLst>
          </p:cNvPr>
          <p:cNvCxnSpPr>
            <a:cxnSpLocks/>
          </p:cNvCxnSpPr>
          <p:nvPr/>
        </p:nvCxnSpPr>
        <p:spPr>
          <a:xfrm>
            <a:off x="6252519" y="2735052"/>
            <a:ext cx="405301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936313A-850A-4D55-B893-BC5FA50E4479}"/>
              </a:ext>
            </a:extLst>
          </p:cNvPr>
          <p:cNvSpPr/>
          <p:nvPr/>
        </p:nvSpPr>
        <p:spPr>
          <a:xfrm>
            <a:off x="254158" y="3728648"/>
            <a:ext cx="4405423" cy="29261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F6EA1B-2FEA-453A-BF10-434BFD489CD0}"/>
              </a:ext>
            </a:extLst>
          </p:cNvPr>
          <p:cNvSpPr/>
          <p:nvPr/>
        </p:nvSpPr>
        <p:spPr>
          <a:xfrm>
            <a:off x="6096000" y="3723521"/>
            <a:ext cx="4405423" cy="29261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C1858B-C278-402C-AF7F-E87C60527B36}"/>
              </a:ext>
            </a:extLst>
          </p:cNvPr>
          <p:cNvCxnSpPr>
            <a:cxnSpLocks/>
          </p:cNvCxnSpPr>
          <p:nvPr/>
        </p:nvCxnSpPr>
        <p:spPr>
          <a:xfrm>
            <a:off x="430361" y="2706309"/>
            <a:ext cx="405301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290FBC9-5371-4648-87A9-7649BB57F6B4}"/>
              </a:ext>
            </a:extLst>
          </p:cNvPr>
          <p:cNvCxnSpPr>
            <a:cxnSpLocks/>
          </p:cNvCxnSpPr>
          <p:nvPr/>
        </p:nvCxnSpPr>
        <p:spPr>
          <a:xfrm>
            <a:off x="430361" y="6063139"/>
            <a:ext cx="405301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15F11B-550E-41A1-B67B-13C51A6BC486}"/>
              </a:ext>
            </a:extLst>
          </p:cNvPr>
          <p:cNvCxnSpPr>
            <a:cxnSpLocks/>
          </p:cNvCxnSpPr>
          <p:nvPr/>
        </p:nvCxnSpPr>
        <p:spPr>
          <a:xfrm>
            <a:off x="6268030" y="5976641"/>
            <a:ext cx="405301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09BFBFD-F518-43F1-9069-D331729E3199}"/>
              </a:ext>
            </a:extLst>
          </p:cNvPr>
          <p:cNvSpPr txBox="1"/>
          <p:nvPr/>
        </p:nvSpPr>
        <p:spPr>
          <a:xfrm>
            <a:off x="430361" y="2793994"/>
            <a:ext cx="405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Sow the seeds.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0E0389-3F54-4DD6-B07A-837E2A15DD3E}"/>
              </a:ext>
            </a:extLst>
          </p:cNvPr>
          <p:cNvSpPr txBox="1"/>
          <p:nvPr/>
        </p:nvSpPr>
        <p:spPr>
          <a:xfrm>
            <a:off x="6268030" y="2793994"/>
            <a:ext cx="405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Chop the corn.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77E7DC-0B06-4B85-99EE-A4C60D64928C}"/>
              </a:ext>
            </a:extLst>
          </p:cNvPr>
          <p:cNvSpPr txBox="1"/>
          <p:nvPr/>
        </p:nvSpPr>
        <p:spPr>
          <a:xfrm>
            <a:off x="430361" y="6097348"/>
            <a:ext cx="405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Grind the grain.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B5480C-F4DD-4130-9FFC-F1B1783B6C95}"/>
              </a:ext>
            </a:extLst>
          </p:cNvPr>
          <p:cNvSpPr txBox="1"/>
          <p:nvPr/>
        </p:nvSpPr>
        <p:spPr>
          <a:xfrm>
            <a:off x="6268030" y="6063139"/>
            <a:ext cx="405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the bread.</a:t>
            </a:r>
          </a:p>
        </p:txBody>
      </p:sp>
    </p:spTree>
    <p:extLst>
      <p:ext uri="{BB962C8B-B14F-4D97-AF65-F5344CB8AC3E}">
        <p14:creationId xmlns:p14="http://schemas.microsoft.com/office/powerpoint/2010/main" val="18871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B6559A-2696-4DEE-8113-215CDA959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33" t="22222" r="39583" b="5926"/>
          <a:stretch/>
        </p:blipFill>
        <p:spPr>
          <a:xfrm rot="5400000">
            <a:off x="1425797" y="949716"/>
            <a:ext cx="1460915" cy="3546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46CBDC-30E6-4383-B679-76D4DE55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01" t="18815" r="9749" b="8071"/>
          <a:stretch/>
        </p:blipFill>
        <p:spPr>
          <a:xfrm rot="5400000">
            <a:off x="9210540" y="-797704"/>
            <a:ext cx="1460915" cy="3546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C5F02D-A76A-41D9-BA2D-56A73D0D2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83" t="22223" r="9417" b="5925"/>
          <a:stretch/>
        </p:blipFill>
        <p:spPr>
          <a:xfrm rot="5400000">
            <a:off x="5365542" y="-723216"/>
            <a:ext cx="1460915" cy="3546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680BD0-6EC4-4A5F-B377-D04F487886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6" t="17481" r="39585" b="10815"/>
          <a:stretch/>
        </p:blipFill>
        <p:spPr>
          <a:xfrm rot="5400000">
            <a:off x="1425797" y="-723215"/>
            <a:ext cx="1460915" cy="35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25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3</cp:revision>
  <dcterms:created xsi:type="dcterms:W3CDTF">2021-02-07T14:54:35Z</dcterms:created>
  <dcterms:modified xsi:type="dcterms:W3CDTF">2021-02-07T15:12:23Z</dcterms:modified>
</cp:coreProperties>
</file>