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57" r:id="rId7"/>
  </p:sldIdLst>
  <p:sldSz cx="12192000" cy="6858000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7BEC7-2D51-4559-83D7-5DD8CE14AFEB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76988-E7B1-45D5-AAA4-6D7792CCB0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181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7BEC7-2D51-4559-83D7-5DD8CE14AFEB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76988-E7B1-45D5-AAA4-6D7792CCB0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471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7BEC7-2D51-4559-83D7-5DD8CE14AFEB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76988-E7B1-45D5-AAA4-6D7792CCB0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163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7BEC7-2D51-4559-83D7-5DD8CE14AFEB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76988-E7B1-45D5-AAA4-6D7792CCB0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465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7BEC7-2D51-4559-83D7-5DD8CE14AFEB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76988-E7B1-45D5-AAA4-6D7792CCB0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08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7BEC7-2D51-4559-83D7-5DD8CE14AFEB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76988-E7B1-45D5-AAA4-6D7792CCB0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443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7BEC7-2D51-4559-83D7-5DD8CE14AFEB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76988-E7B1-45D5-AAA4-6D7792CCB0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437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7BEC7-2D51-4559-83D7-5DD8CE14AFEB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76988-E7B1-45D5-AAA4-6D7792CCB0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24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7BEC7-2D51-4559-83D7-5DD8CE14AFEB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76988-E7B1-45D5-AAA4-6D7792CCB0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313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7BEC7-2D51-4559-83D7-5DD8CE14AFEB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76988-E7B1-45D5-AAA4-6D7792CCB0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896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7BEC7-2D51-4559-83D7-5DD8CE14AFEB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76988-E7B1-45D5-AAA4-6D7792CCB0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6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7BEC7-2D51-4559-83D7-5DD8CE14AFEB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76988-E7B1-45D5-AAA4-6D7792CCB0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195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49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594" y="4393514"/>
            <a:ext cx="10380877" cy="2387600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What did the Ancient Egyptians achieve?</a:t>
            </a:r>
          </a:p>
        </p:txBody>
      </p:sp>
    </p:spTree>
    <p:extLst>
      <p:ext uri="{BB962C8B-B14F-4D97-AF65-F5344CB8AC3E}">
        <p14:creationId xmlns:p14="http://schemas.microsoft.com/office/powerpoint/2010/main" val="311100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4932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88256" y="634475"/>
            <a:ext cx="979828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>
                <a:solidFill>
                  <a:schemeClr val="bg1"/>
                </a:solidFill>
              </a:rPr>
              <a:t>What does the word ‘Achievement’ mean?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63293" y="2255792"/>
            <a:ext cx="7648206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>
                <a:solidFill>
                  <a:schemeClr val="bg1"/>
                </a:solidFill>
              </a:rPr>
              <a:t>What were their achievements?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738812" y="3863711"/>
            <a:ext cx="8097167" cy="2400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>
                <a:solidFill>
                  <a:schemeClr val="bg1"/>
                </a:solidFill>
              </a:rPr>
              <a:t>Did they have any impact on today?</a:t>
            </a:r>
          </a:p>
        </p:txBody>
      </p:sp>
    </p:spTree>
    <p:extLst>
      <p:ext uri="{BB962C8B-B14F-4D97-AF65-F5344CB8AC3E}">
        <p14:creationId xmlns:p14="http://schemas.microsoft.com/office/powerpoint/2010/main" val="329644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4932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327024"/>
            <a:ext cx="11404600" cy="6124575"/>
          </a:xfrm>
        </p:spPr>
        <p:txBody>
          <a:bodyPr>
            <a:normAutofit lnSpcReduction="10000"/>
          </a:bodyPr>
          <a:lstStyle/>
          <a:p>
            <a:pPr algn="ctr"/>
            <a:r>
              <a:rPr lang="en-GB" sz="4000" b="1" dirty="0">
                <a:latin typeface="Comic Sans MS" panose="030F0702030302020204" pitchFamily="66" charset="0"/>
              </a:rPr>
              <a:t>Buildings</a:t>
            </a:r>
          </a:p>
          <a:p>
            <a:pPr algn="ctr"/>
            <a:r>
              <a:rPr lang="en-GB" sz="3700" dirty="0">
                <a:latin typeface="Comic Sans MS" panose="030F0702030302020204" pitchFamily="66" charset="0"/>
              </a:rPr>
              <a:t>Built amazing structures like the pyramids without modern technology.</a:t>
            </a:r>
          </a:p>
          <a:p>
            <a:endParaRPr lang="en-GB" dirty="0"/>
          </a:p>
          <a:p>
            <a:pPr algn="ctr"/>
            <a:r>
              <a:rPr lang="en-GB" sz="4000" b="1" dirty="0">
                <a:latin typeface="Comic Sans MS" panose="030F0702030302020204" pitchFamily="66" charset="0"/>
              </a:rPr>
              <a:t>Paper</a:t>
            </a:r>
          </a:p>
          <a:p>
            <a:pPr algn="ctr"/>
            <a:r>
              <a:rPr lang="en-GB" sz="3700" dirty="0">
                <a:latin typeface="Comic Sans MS" panose="030F0702030302020204" pitchFamily="66" charset="0"/>
              </a:rPr>
              <a:t>One of the first civilisations to make paper to write on.</a:t>
            </a:r>
          </a:p>
          <a:p>
            <a:pPr algn="ctr"/>
            <a:endParaRPr lang="en-GB" sz="800" dirty="0">
              <a:latin typeface="Comic Sans MS" panose="030F0702030302020204" pitchFamily="66" charset="0"/>
            </a:endParaRPr>
          </a:p>
          <a:p>
            <a:pPr algn="ctr"/>
            <a:r>
              <a:rPr lang="en-GB" sz="4000" b="1" dirty="0">
                <a:latin typeface="Comic Sans MS" panose="030F0702030302020204" pitchFamily="66" charset="0"/>
              </a:rPr>
              <a:t>Maths</a:t>
            </a:r>
          </a:p>
          <a:p>
            <a:pPr algn="ctr"/>
            <a:r>
              <a:rPr lang="en-GB" sz="3700" dirty="0">
                <a:latin typeface="Comic Sans MS" panose="030F0702030302020204" pitchFamily="66" charset="0"/>
              </a:rPr>
              <a:t>Developed a system of maths that helped them measure accurately. </a:t>
            </a:r>
          </a:p>
          <a:p>
            <a:pPr algn="ctr"/>
            <a:endParaRPr lang="en-GB" sz="800" dirty="0">
              <a:latin typeface="Comic Sans MS" panose="030F0702030302020204" pitchFamily="66" charset="0"/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814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4932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327024"/>
            <a:ext cx="11404600" cy="6124575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GB" sz="4000" b="1" dirty="0">
                <a:latin typeface="Comic Sans MS" panose="030F0702030302020204" pitchFamily="66" charset="0"/>
              </a:rPr>
              <a:t>Medicine</a:t>
            </a:r>
          </a:p>
          <a:p>
            <a:pPr algn="ctr"/>
            <a:r>
              <a:rPr lang="en-GB" sz="3700" dirty="0">
                <a:latin typeface="Comic Sans MS" panose="030F0702030302020204" pitchFamily="66" charset="0"/>
              </a:rPr>
              <a:t>They knew to keep healthy and learnt lots about the body from dissecting dead bodies.</a:t>
            </a:r>
          </a:p>
          <a:p>
            <a:endParaRPr lang="en-GB" dirty="0"/>
          </a:p>
          <a:p>
            <a:pPr algn="ctr"/>
            <a:r>
              <a:rPr lang="en-GB" sz="4000" b="1" dirty="0">
                <a:latin typeface="Comic Sans MS" panose="030F0702030302020204" pitchFamily="66" charset="0"/>
              </a:rPr>
              <a:t>Calendar</a:t>
            </a:r>
          </a:p>
          <a:p>
            <a:pPr algn="ctr"/>
            <a:r>
              <a:rPr lang="en-GB" sz="3700" dirty="0">
                <a:latin typeface="Comic Sans MS" panose="030F0702030302020204" pitchFamily="66" charset="0"/>
              </a:rPr>
              <a:t>They invented a 365 day calendar system based on when the Nile flooded, giving them seasons.</a:t>
            </a:r>
          </a:p>
          <a:p>
            <a:pPr algn="ctr"/>
            <a:endParaRPr lang="en-GB" sz="800" dirty="0">
              <a:latin typeface="Comic Sans MS" panose="030F0702030302020204" pitchFamily="66" charset="0"/>
            </a:endParaRPr>
          </a:p>
          <a:p>
            <a:pPr algn="ctr"/>
            <a:endParaRPr lang="en-GB" sz="800" dirty="0">
              <a:latin typeface="Comic Sans MS" panose="030F0702030302020204" pitchFamily="66" charset="0"/>
            </a:endParaRPr>
          </a:p>
          <a:p>
            <a:pPr algn="ctr"/>
            <a:r>
              <a:rPr lang="en-GB" sz="4000" b="1" dirty="0">
                <a:latin typeface="Comic Sans MS" panose="030F0702030302020204" pitchFamily="66" charset="0"/>
              </a:rPr>
              <a:t>Writing</a:t>
            </a:r>
          </a:p>
          <a:p>
            <a:pPr algn="ctr"/>
            <a:r>
              <a:rPr lang="en-GB" sz="3700" dirty="0">
                <a:latin typeface="Comic Sans MS" panose="030F0702030302020204" pitchFamily="66" charset="0"/>
              </a:rPr>
              <a:t>One of the first civilisations to have a form of writing, called hieroglyphics. Allowed them to communicate.</a:t>
            </a:r>
          </a:p>
          <a:p>
            <a:pPr algn="ctr"/>
            <a:endParaRPr lang="en-GB" sz="800" dirty="0">
              <a:latin typeface="Comic Sans MS" panose="030F0702030302020204" pitchFamily="66" charset="0"/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992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4932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327024"/>
            <a:ext cx="11404600" cy="6124575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GB" sz="4300" b="1" dirty="0">
                <a:latin typeface="Comic Sans MS" panose="030F0702030302020204" pitchFamily="66" charset="0"/>
              </a:rPr>
              <a:t>Farming</a:t>
            </a:r>
          </a:p>
          <a:p>
            <a:pPr algn="ctr"/>
            <a:r>
              <a:rPr lang="en-GB" sz="4000" dirty="0">
                <a:latin typeface="Comic Sans MS" panose="030F0702030302020204" pitchFamily="66" charset="0"/>
              </a:rPr>
              <a:t>Great at farming which kept the population well fed. Used the River Nile.</a:t>
            </a:r>
          </a:p>
          <a:p>
            <a:pPr algn="ctr"/>
            <a:endParaRPr lang="en-GB" sz="800" dirty="0">
              <a:latin typeface="Comic Sans MS" panose="030F0702030302020204" pitchFamily="66" charset="0"/>
            </a:endParaRPr>
          </a:p>
          <a:p>
            <a:endParaRPr lang="en-GB" dirty="0"/>
          </a:p>
          <a:p>
            <a:pPr algn="ctr"/>
            <a:r>
              <a:rPr lang="en-GB" sz="4300" b="1" dirty="0">
                <a:latin typeface="Comic Sans MS" panose="030F0702030302020204" pitchFamily="66" charset="0"/>
              </a:rPr>
              <a:t>Language</a:t>
            </a:r>
          </a:p>
          <a:p>
            <a:pPr algn="ctr"/>
            <a:r>
              <a:rPr lang="en-GB" sz="3700" dirty="0">
                <a:latin typeface="Comic Sans MS" panose="030F0702030302020204" pitchFamily="66" charset="0"/>
              </a:rPr>
              <a:t>Created a language that they could understand and communicate with.</a:t>
            </a:r>
          </a:p>
          <a:p>
            <a:pPr algn="ctr"/>
            <a:endParaRPr lang="en-GB" sz="800" dirty="0">
              <a:latin typeface="Comic Sans MS" panose="030F0702030302020204" pitchFamily="66" charset="0"/>
            </a:endParaRPr>
          </a:p>
          <a:p>
            <a:pPr algn="ctr"/>
            <a:endParaRPr lang="en-GB" sz="800" dirty="0">
              <a:latin typeface="Comic Sans MS" panose="030F0702030302020204" pitchFamily="66" charset="0"/>
            </a:endParaRPr>
          </a:p>
          <a:p>
            <a:pPr algn="ctr"/>
            <a:r>
              <a:rPr lang="en-GB" sz="4300" b="1" dirty="0">
                <a:latin typeface="Comic Sans MS" panose="030F0702030302020204" pitchFamily="66" charset="0"/>
              </a:rPr>
              <a:t>Mummification</a:t>
            </a:r>
          </a:p>
          <a:p>
            <a:pPr algn="ctr"/>
            <a:r>
              <a:rPr lang="en-GB" sz="4000" dirty="0">
                <a:latin typeface="Comic Sans MS" panose="030F0702030302020204" pitchFamily="66" charset="0"/>
              </a:rPr>
              <a:t>Knew how to preserve bodies so that they didn’t  decay quickly. Means we know more about them today.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813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09815" y="5461687"/>
            <a:ext cx="1441622" cy="9387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latin typeface="Comic Sans MS" panose="030F0702030302020204" pitchFamily="66" charset="0"/>
              </a:rPr>
              <a:t>Buildings</a:t>
            </a:r>
          </a:p>
          <a:p>
            <a:pPr algn="ctr"/>
            <a:r>
              <a:rPr lang="en-GB" sz="1100" dirty="0">
                <a:latin typeface="Comic Sans MS" panose="030F0702030302020204" pitchFamily="66" charset="0"/>
              </a:rPr>
              <a:t>Built amazing structures like the pyramids without modern technology.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31365" y="5461687"/>
            <a:ext cx="1441622" cy="9387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latin typeface="Comic Sans MS" panose="030F0702030302020204" pitchFamily="66" charset="0"/>
              </a:rPr>
              <a:t>Paper</a:t>
            </a:r>
          </a:p>
          <a:p>
            <a:pPr algn="ctr"/>
            <a:r>
              <a:rPr lang="en-GB" sz="1100" dirty="0">
                <a:latin typeface="Comic Sans MS" panose="030F0702030302020204" pitchFamily="66" charset="0"/>
              </a:rPr>
              <a:t>One of the first civilisations to make paper to write 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52915" y="5461686"/>
            <a:ext cx="1540475" cy="9387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latin typeface="Comic Sans MS" panose="030F0702030302020204" pitchFamily="66" charset="0"/>
              </a:rPr>
              <a:t>Maths</a:t>
            </a:r>
          </a:p>
          <a:p>
            <a:pPr algn="ctr"/>
            <a:r>
              <a:rPr lang="en-GB" sz="1100" dirty="0">
                <a:latin typeface="Comic Sans MS" panose="030F0702030302020204" pitchFamily="66" charset="0"/>
              </a:rPr>
              <a:t>Developed a system of maths that helped them measure accurately.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30824" y="5389072"/>
            <a:ext cx="1664044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latin typeface="Comic Sans MS" panose="030F0702030302020204" pitchFamily="66" charset="0"/>
              </a:rPr>
              <a:t>Medicine</a:t>
            </a:r>
          </a:p>
          <a:p>
            <a:pPr algn="ctr"/>
            <a:r>
              <a:rPr lang="en-GB" sz="1100" dirty="0">
                <a:latin typeface="Comic Sans MS" panose="030F0702030302020204" pitchFamily="66" charset="0"/>
              </a:rPr>
              <a:t>They knew to keep healthy and learnt lots about the body from dissecting dead bodies.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61534" y="4040660"/>
            <a:ext cx="1738184" cy="9387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latin typeface="Comic Sans MS" panose="030F0702030302020204" pitchFamily="66" charset="0"/>
              </a:rPr>
              <a:t>Farming</a:t>
            </a:r>
          </a:p>
          <a:p>
            <a:pPr algn="ctr"/>
            <a:r>
              <a:rPr lang="en-GB" sz="1100" dirty="0">
                <a:latin typeface="Comic Sans MS" panose="030F0702030302020204" pitchFamily="66" charset="0"/>
              </a:rPr>
              <a:t>Great at farming which kept the population well fed. Used the River Nile.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71567" y="4040660"/>
            <a:ext cx="1441622" cy="9387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latin typeface="Comic Sans MS" panose="030F0702030302020204" pitchFamily="66" charset="0"/>
              </a:rPr>
              <a:t>Language</a:t>
            </a:r>
          </a:p>
          <a:p>
            <a:pPr algn="ctr"/>
            <a:r>
              <a:rPr lang="en-GB" sz="1100" dirty="0">
                <a:latin typeface="Comic Sans MS" panose="030F0702030302020204" pitchFamily="66" charset="0"/>
              </a:rPr>
              <a:t>Created a language that they could understand and communicate with.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81600" y="4040660"/>
            <a:ext cx="2084172" cy="9387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latin typeface="Comic Sans MS" panose="030F0702030302020204" pitchFamily="66" charset="0"/>
              </a:rPr>
              <a:t>Mummification</a:t>
            </a:r>
          </a:p>
          <a:p>
            <a:pPr algn="ctr"/>
            <a:r>
              <a:rPr lang="en-GB" sz="1100" dirty="0">
                <a:latin typeface="Comic Sans MS" panose="030F0702030302020204" pitchFamily="66" charset="0"/>
              </a:rPr>
              <a:t>Knew how to preserve bodies so that they didn’t  decay quickly. Means we know more about them today.</a:t>
            </a:r>
            <a:endParaRPr lang="en-GB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7805351" y="4040660"/>
            <a:ext cx="2100648" cy="9387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latin typeface="Comic Sans MS" panose="030F0702030302020204" pitchFamily="66" charset="0"/>
              </a:rPr>
              <a:t>Writing</a:t>
            </a:r>
          </a:p>
          <a:p>
            <a:pPr algn="ctr"/>
            <a:r>
              <a:rPr lang="en-GB" sz="1100" dirty="0">
                <a:latin typeface="Comic Sans MS" panose="030F0702030302020204" pitchFamily="66" charset="0"/>
              </a:rPr>
              <a:t>One of the first civilisations to have a form of writing, called hieroglyphics. Allowed them to communicate.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01882" y="5218179"/>
            <a:ext cx="1960605" cy="9387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latin typeface="Comic Sans MS" panose="030F0702030302020204" pitchFamily="66" charset="0"/>
              </a:rPr>
              <a:t>Calendar</a:t>
            </a:r>
          </a:p>
          <a:p>
            <a:pPr algn="ctr"/>
            <a:r>
              <a:rPr lang="en-GB" sz="1100" dirty="0">
                <a:latin typeface="Comic Sans MS" panose="030F0702030302020204" pitchFamily="66" charset="0"/>
              </a:rPr>
              <a:t>They invented a 365 day calendar system based on when the Nile flooded, giving them seasons.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2969" y="295460"/>
            <a:ext cx="1126136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Write the long date: </a:t>
            </a:r>
            <a:r>
              <a:rPr lang="en-GB" u="sng" dirty="0"/>
              <a:t>Monday 8</a:t>
            </a:r>
            <a:r>
              <a:rPr lang="en-GB" u="sng" baseline="30000" dirty="0"/>
              <a:t>th</a:t>
            </a:r>
            <a:r>
              <a:rPr lang="en-GB" u="sng" dirty="0"/>
              <a:t> February 2021</a:t>
            </a:r>
          </a:p>
          <a:p>
            <a:r>
              <a:rPr lang="en-GB" dirty="0"/>
              <a:t>Write the title: </a:t>
            </a:r>
            <a:r>
              <a:rPr lang="en-GB" u="sng" dirty="0"/>
              <a:t>Can I understand some of the achievements of Ancient Egyptians?</a:t>
            </a:r>
          </a:p>
          <a:p>
            <a:endParaRPr lang="en-GB" u="sng" dirty="0"/>
          </a:p>
          <a:p>
            <a:r>
              <a:rPr lang="en-GB" dirty="0"/>
              <a:t>Choose which of the achievements you think is the most important. There is no right or wrong answer, it is what YOU think. </a:t>
            </a:r>
          </a:p>
          <a:p>
            <a:endParaRPr lang="en-GB" dirty="0"/>
          </a:p>
          <a:p>
            <a:r>
              <a:rPr lang="en-GB" dirty="0"/>
              <a:t>Write it down and say why you think this is the most important. </a:t>
            </a:r>
          </a:p>
          <a:p>
            <a:endParaRPr lang="en-GB" dirty="0"/>
          </a:p>
          <a:p>
            <a:r>
              <a:rPr lang="en-GB" dirty="0"/>
              <a:t>Draw a picture.  </a:t>
            </a:r>
          </a:p>
        </p:txBody>
      </p:sp>
    </p:spTree>
    <p:extLst>
      <p:ext uri="{BB962C8B-B14F-4D97-AF65-F5344CB8AC3E}">
        <p14:creationId xmlns:p14="http://schemas.microsoft.com/office/powerpoint/2010/main" val="1128468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381</Words>
  <Application>Microsoft Office PowerPoint</Application>
  <PresentationFormat>Widescreen</PresentationFormat>
  <Paragraphs>59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Office Theme</vt:lpstr>
      <vt:lpstr>What did the Ancient Egyptians achieve?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Bexter Smith</cp:lastModifiedBy>
  <cp:revision>26</cp:revision>
  <cp:lastPrinted>2018-01-21T23:29:44Z</cp:lastPrinted>
  <dcterms:created xsi:type="dcterms:W3CDTF">2017-02-19T14:04:03Z</dcterms:created>
  <dcterms:modified xsi:type="dcterms:W3CDTF">2021-02-07T14:34:52Z</dcterms:modified>
</cp:coreProperties>
</file>