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62" r:id="rId4"/>
    <p:sldId id="257" r:id="rId5"/>
    <p:sldId id="258" r:id="rId6"/>
    <p:sldId id="259" r:id="rId7"/>
    <p:sldId id="260"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72DD3-E4D6-44DC-B107-AA865F1BDF6E}" v="33" dt="2021-02-07T09:35:04.827"/>
    <p1510:client id="{8287094E-E7A0-4F84-AD59-A96ECFDE1E50}" v="44" dt="2021-02-07T08:43:13.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7AF7-EFAA-46A8-92A3-29EC121C7B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93D3DB2-E06F-403E-8A52-79C70E2636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995BD0-C8F0-45BF-960E-C16D6E57DF5E}"/>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5" name="Footer Placeholder 4">
            <a:extLst>
              <a:ext uri="{FF2B5EF4-FFF2-40B4-BE49-F238E27FC236}">
                <a16:creationId xmlns:a16="http://schemas.microsoft.com/office/drawing/2014/main" id="{ABCA5384-B84E-4362-BC16-AEB316D893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296AD9-568E-49C4-856C-309B7D36F5E9}"/>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221770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9AD1-91E7-48A1-AF51-A6A39EA591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8E0EFB-91C1-4C62-A2FF-245CB3417A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76F588-0032-44E9-AB87-A3B3B2469DD5}"/>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5" name="Footer Placeholder 4">
            <a:extLst>
              <a:ext uri="{FF2B5EF4-FFF2-40B4-BE49-F238E27FC236}">
                <a16:creationId xmlns:a16="http://schemas.microsoft.com/office/drawing/2014/main" id="{F9922BD7-9F87-425B-A5BB-F05DE49D1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54B984-0E91-4DB1-BD03-990F3C2DD145}"/>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390484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3124A-B8CF-4125-A653-AAF70820F5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23D8A0-BF39-4C56-9AA4-C9D3F6CC92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15F384-95D8-47DE-B43E-D6B2FA170A9A}"/>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5" name="Footer Placeholder 4">
            <a:extLst>
              <a:ext uri="{FF2B5EF4-FFF2-40B4-BE49-F238E27FC236}">
                <a16:creationId xmlns:a16="http://schemas.microsoft.com/office/drawing/2014/main" id="{6E5A3072-C7A4-44A8-B2A0-E399084E2E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39386C-07B0-473E-B95D-2D7CBA8F7F9A}"/>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329499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5C2B-5E29-425C-A2D7-0DB82838FF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6C2640-B0BB-4526-B507-80346D053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056E9-E668-476A-9D4C-632508FEBEC2}"/>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5" name="Footer Placeholder 4">
            <a:extLst>
              <a:ext uri="{FF2B5EF4-FFF2-40B4-BE49-F238E27FC236}">
                <a16:creationId xmlns:a16="http://schemas.microsoft.com/office/drawing/2014/main" id="{D25C4A49-3217-4696-9C80-AFB652E36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B46E8-8D80-45B2-8C78-E5221BDB5DF4}"/>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287887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CFC9-ECD7-4568-A2A2-AFE45DDF6C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6DE8A5-54A0-4DEC-A174-468293D8C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C4AD03-7284-409B-B4C4-7DFB56AD79D1}"/>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5" name="Footer Placeholder 4">
            <a:extLst>
              <a:ext uri="{FF2B5EF4-FFF2-40B4-BE49-F238E27FC236}">
                <a16:creationId xmlns:a16="http://schemas.microsoft.com/office/drawing/2014/main" id="{5174739A-7252-4684-87BE-6D6A177FA1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A6F69-3EE7-4EF4-83E4-0AF080A8B66A}"/>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2419720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2CAEB-D9B4-43EC-975C-A4191FA8D6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0C8211-7CA0-4E0E-B593-F944ACFE70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CFAAEA-55E4-4306-B84A-6BEC4DB856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B0FCB15-3247-4762-BEDA-260A92FA6AF7}"/>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6" name="Footer Placeholder 5">
            <a:extLst>
              <a:ext uri="{FF2B5EF4-FFF2-40B4-BE49-F238E27FC236}">
                <a16:creationId xmlns:a16="http://schemas.microsoft.com/office/drawing/2014/main" id="{28ADB665-B9C2-450B-92EB-A5565CDE75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9D0EDD-2F1B-4CF1-9469-ED8604765557}"/>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2278790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EAD4-BAE9-4F78-A150-26292A0D6A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AF228B-CCFF-4E8A-AEB1-A971F4619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2E499F-C483-40BC-A1F2-C20626E50D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9ACD1A-44A8-4421-A788-856A826E5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2FFD58-F665-48B8-A9CC-386BD8AA41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BD327C-A16E-4D62-B2F0-D5BA738A414A}"/>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8" name="Footer Placeholder 7">
            <a:extLst>
              <a:ext uri="{FF2B5EF4-FFF2-40B4-BE49-F238E27FC236}">
                <a16:creationId xmlns:a16="http://schemas.microsoft.com/office/drawing/2014/main" id="{D63A98BE-E619-4CB0-9980-30814CE899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3A0AA0-9231-4951-BE44-9DCD4F02F655}"/>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24074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99A3-478A-4844-A579-5ABB23DB1B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0C4207-0153-4A37-B0D1-FA2883BBF635}"/>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4" name="Footer Placeholder 3">
            <a:extLst>
              <a:ext uri="{FF2B5EF4-FFF2-40B4-BE49-F238E27FC236}">
                <a16:creationId xmlns:a16="http://schemas.microsoft.com/office/drawing/2014/main" id="{F82B24CA-00C1-4961-9E08-253BFBA300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595185-7ADB-4CA1-9FC0-34CA0E1FDA6D}"/>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429061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97E2B-D100-47F3-98B4-ADEB665509CA}"/>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3" name="Footer Placeholder 2">
            <a:extLst>
              <a:ext uri="{FF2B5EF4-FFF2-40B4-BE49-F238E27FC236}">
                <a16:creationId xmlns:a16="http://schemas.microsoft.com/office/drawing/2014/main" id="{3A66BD71-85ED-4CC0-9825-C1D0C158926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A08F56-2D56-4FC7-B1BA-1DB427208BCB}"/>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1896594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8C4C-3DFF-466C-A067-C0B01F4A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61C785-7C58-4E27-AC47-2F6B20391E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BFA739-3F60-4327-A6FF-6C20A2149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8A8DD-C869-4C87-9589-704A2668B55D}"/>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6" name="Footer Placeholder 5">
            <a:extLst>
              <a:ext uri="{FF2B5EF4-FFF2-40B4-BE49-F238E27FC236}">
                <a16:creationId xmlns:a16="http://schemas.microsoft.com/office/drawing/2014/main" id="{379CCD72-C12D-4F6B-BBF4-59D8ADF27A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A47060-14A3-4B0F-93A0-3275D5E73022}"/>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4880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4CCC-30C5-48CC-8DB1-4ECA4A525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C48F6D-7CAE-43D8-9FA5-56D9AF12ED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16E065-AAD5-4ADB-BEC3-A0F828CA4C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9CF36F-6D94-49EB-8310-2D898C92163C}"/>
              </a:ext>
            </a:extLst>
          </p:cNvPr>
          <p:cNvSpPr>
            <a:spLocks noGrp="1"/>
          </p:cNvSpPr>
          <p:nvPr>
            <p:ph type="dt" sz="half" idx="10"/>
          </p:nvPr>
        </p:nvSpPr>
        <p:spPr/>
        <p:txBody>
          <a:bodyPr/>
          <a:lstStyle/>
          <a:p>
            <a:fld id="{8EDC6A7F-2660-442B-A1C7-05E23842EBC3}" type="datetimeFigureOut">
              <a:rPr lang="en-GB" smtClean="0"/>
              <a:t>07/02/2021</a:t>
            </a:fld>
            <a:endParaRPr lang="en-GB"/>
          </a:p>
        </p:txBody>
      </p:sp>
      <p:sp>
        <p:nvSpPr>
          <p:cNvPr id="6" name="Footer Placeholder 5">
            <a:extLst>
              <a:ext uri="{FF2B5EF4-FFF2-40B4-BE49-F238E27FC236}">
                <a16:creationId xmlns:a16="http://schemas.microsoft.com/office/drawing/2014/main" id="{B1F545A3-5569-4A25-A65E-64E0072759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CD8951-9EB1-40BA-9AB0-FC6A1D4E55EA}"/>
              </a:ext>
            </a:extLst>
          </p:cNvPr>
          <p:cNvSpPr>
            <a:spLocks noGrp="1"/>
          </p:cNvSpPr>
          <p:nvPr>
            <p:ph type="sldNum" sz="quarter" idx="12"/>
          </p:nvPr>
        </p:nvSpPr>
        <p:spPr/>
        <p:txBody>
          <a:bodyPr/>
          <a:lstStyle/>
          <a:p>
            <a:fld id="{8BFB1F6C-B92E-4AFF-BFEE-84563A417FD5}" type="slidenum">
              <a:rPr lang="en-GB" smtClean="0"/>
              <a:t>‹#›</a:t>
            </a:fld>
            <a:endParaRPr lang="en-GB"/>
          </a:p>
        </p:txBody>
      </p:sp>
    </p:spTree>
    <p:extLst>
      <p:ext uri="{BB962C8B-B14F-4D97-AF65-F5344CB8AC3E}">
        <p14:creationId xmlns:p14="http://schemas.microsoft.com/office/powerpoint/2010/main" val="4050790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BC9C1-9BEF-4218-8761-5327B15A56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619A4B-5FA0-4CAE-8A56-D66D820156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87ED86-6055-4E2F-9C6A-2B7D95E479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C6A7F-2660-442B-A1C7-05E23842EBC3}" type="datetimeFigureOut">
              <a:rPr lang="en-GB" smtClean="0"/>
              <a:t>07/02/2021</a:t>
            </a:fld>
            <a:endParaRPr lang="en-GB"/>
          </a:p>
        </p:txBody>
      </p:sp>
      <p:sp>
        <p:nvSpPr>
          <p:cNvPr id="5" name="Footer Placeholder 4">
            <a:extLst>
              <a:ext uri="{FF2B5EF4-FFF2-40B4-BE49-F238E27FC236}">
                <a16:creationId xmlns:a16="http://schemas.microsoft.com/office/drawing/2014/main" id="{1CC552DF-55AF-4EB9-8B89-2BC899A0F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26AFA9-3900-43E8-9E79-28369FD1DE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B1F6C-B92E-4AFF-BFEE-84563A417FD5}" type="slidenum">
              <a:rPr lang="en-GB" smtClean="0"/>
              <a:t>‹#›</a:t>
            </a:fld>
            <a:endParaRPr lang="en-GB"/>
          </a:p>
        </p:txBody>
      </p:sp>
    </p:spTree>
    <p:extLst>
      <p:ext uri="{BB962C8B-B14F-4D97-AF65-F5344CB8AC3E}">
        <p14:creationId xmlns:p14="http://schemas.microsoft.com/office/powerpoint/2010/main" val="3412922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11" Type="http://schemas.openxmlformats.org/officeDocument/2006/relationships/image" Target="../media/image1.pn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D9FE89-72A7-42BB-B14F-B1929186FECF}"/>
              </a:ext>
            </a:extLst>
          </p:cNvPr>
          <p:cNvSpPr txBox="1"/>
          <p:nvPr/>
        </p:nvSpPr>
        <p:spPr>
          <a:xfrm>
            <a:off x="435006" y="363984"/>
            <a:ext cx="11321988" cy="4893647"/>
          </a:xfrm>
          <a:prstGeom prst="rect">
            <a:avLst/>
          </a:prstGeom>
          <a:noFill/>
        </p:spPr>
        <p:txBody>
          <a:bodyPr wrap="square" rtlCol="0">
            <a:spAutoFit/>
          </a:bodyPr>
          <a:lstStyle/>
          <a:p>
            <a:r>
              <a:rPr lang="en-GB" sz="2400" u="sng" dirty="0"/>
              <a:t>Monday 8</a:t>
            </a:r>
            <a:r>
              <a:rPr lang="en-GB" sz="2400" u="sng" baseline="30000" dirty="0"/>
              <a:t>th</a:t>
            </a:r>
            <a:r>
              <a:rPr lang="en-GB" sz="2400" u="sng" dirty="0"/>
              <a:t> February 2021</a:t>
            </a:r>
          </a:p>
          <a:p>
            <a:pPr algn="ctr"/>
            <a:r>
              <a:rPr lang="en-GB" sz="2400" u="sng" dirty="0"/>
              <a:t>Can I use exciting vocabulary?</a:t>
            </a:r>
          </a:p>
          <a:p>
            <a:pPr algn="ctr"/>
            <a:endParaRPr lang="en-GB" sz="2400" u="sng" dirty="0"/>
          </a:p>
          <a:p>
            <a:pPr marL="342900" indent="-342900">
              <a:buFont typeface="Arial" panose="020B0604020202020204" pitchFamily="34" charset="0"/>
              <a:buChar char="•"/>
            </a:pPr>
            <a:r>
              <a:rPr lang="en-GB" sz="2400" dirty="0"/>
              <a:t>Capital letters and full stops</a:t>
            </a:r>
          </a:p>
          <a:p>
            <a:pPr marL="342900" indent="-342900">
              <a:buFont typeface="Arial" panose="020B0604020202020204" pitchFamily="34" charset="0"/>
              <a:buChar char="•"/>
            </a:pPr>
            <a:r>
              <a:rPr lang="en-GB" sz="2400" dirty="0"/>
              <a:t>Perfect spelling (use yellow dictionary)</a:t>
            </a:r>
          </a:p>
          <a:p>
            <a:pPr marL="342900" indent="-342900">
              <a:buFont typeface="Arial" panose="020B0604020202020204" pitchFamily="34" charset="0"/>
              <a:buChar char="•"/>
            </a:pPr>
            <a:r>
              <a:rPr lang="en-GB" sz="2400" dirty="0"/>
              <a:t>Beautiful handwriting</a:t>
            </a:r>
          </a:p>
          <a:p>
            <a:pPr marL="342900" indent="-342900">
              <a:buFont typeface="Arial" panose="020B0604020202020204" pitchFamily="34" charset="0"/>
              <a:buChar char="•"/>
            </a:pPr>
            <a:endParaRPr lang="en-GB" sz="2400" dirty="0"/>
          </a:p>
          <a:p>
            <a:r>
              <a:rPr lang="en-GB" sz="2400" dirty="0"/>
              <a:t>Make it even better by:</a:t>
            </a:r>
          </a:p>
          <a:p>
            <a:endParaRPr lang="en-GB" sz="2400" dirty="0"/>
          </a:p>
          <a:p>
            <a:pPr marL="342900" indent="-342900">
              <a:buFont typeface="Arial" panose="020B0604020202020204" pitchFamily="34" charset="0"/>
              <a:buChar char="•"/>
            </a:pPr>
            <a:r>
              <a:rPr lang="en-GB" sz="2400" dirty="0"/>
              <a:t>Adding a simile</a:t>
            </a:r>
          </a:p>
          <a:p>
            <a:pPr marL="342900" indent="-342900">
              <a:buFont typeface="Arial" panose="020B0604020202020204" pitchFamily="34" charset="0"/>
              <a:buChar char="•"/>
            </a:pPr>
            <a:r>
              <a:rPr lang="en-GB" sz="2400" dirty="0"/>
              <a:t>Adding a question</a:t>
            </a:r>
          </a:p>
          <a:p>
            <a:pPr marL="342900" indent="-342900">
              <a:buFont typeface="Arial" panose="020B0604020202020204" pitchFamily="34" charset="0"/>
              <a:buChar char="•"/>
            </a:pPr>
            <a:r>
              <a:rPr lang="en-GB" sz="2400" dirty="0"/>
              <a:t>Adding an exclamation mark</a:t>
            </a:r>
          </a:p>
          <a:p>
            <a:pPr marL="342900" indent="-342900">
              <a:buFont typeface="Arial" panose="020B0604020202020204" pitchFamily="34" charset="0"/>
              <a:buChar char="•"/>
            </a:pPr>
            <a:r>
              <a:rPr lang="en-GB" sz="2400" dirty="0"/>
              <a:t>Adding extra information in brackets </a:t>
            </a:r>
          </a:p>
        </p:txBody>
      </p:sp>
      <p:pic>
        <p:nvPicPr>
          <p:cNvPr id="4" name="Audio 3">
            <a:hlinkClick r:id="" action="ppaction://media"/>
            <a:extLst>
              <a:ext uri="{FF2B5EF4-FFF2-40B4-BE49-F238E27FC236}">
                <a16:creationId xmlns:a16="http://schemas.microsoft.com/office/drawing/2014/main" id="{36CB038B-A594-42B6-B12B-A8DA65440F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78012999"/>
      </p:ext>
    </p:extLst>
  </p:cSld>
  <p:clrMapOvr>
    <a:masterClrMapping/>
  </p:clrMapOvr>
  <mc:AlternateContent xmlns:mc="http://schemas.openxmlformats.org/markup-compatibility/2006" xmlns:p14="http://schemas.microsoft.com/office/powerpoint/2010/main">
    <mc:Choice Requires="p14">
      <p:transition spd="slow" p14:dur="2000" advTm="35991"/>
    </mc:Choice>
    <mc:Fallback xmlns="">
      <p:transition spd="slow" advTm="3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A7784-EEC5-4B11-A04E-9701A7923B2E}"/>
              </a:ext>
            </a:extLst>
          </p:cNvPr>
          <p:cNvSpPr txBox="1"/>
          <p:nvPr/>
        </p:nvSpPr>
        <p:spPr>
          <a:xfrm>
            <a:off x="5389984" y="352732"/>
            <a:ext cx="6096000" cy="5262979"/>
          </a:xfrm>
          <a:prstGeom prst="rect">
            <a:avLst/>
          </a:prstGeom>
          <a:noFill/>
        </p:spPr>
        <p:txBody>
          <a:bodyPr wrap="square">
            <a:spAutoFit/>
          </a:bodyPr>
          <a:lstStyle/>
          <a:p>
            <a:r>
              <a:rPr lang="en-GB" sz="2800" dirty="0"/>
              <a:t>The world is a scary place when you’re a five day old turtle. Staying still, frozen like a statue on top of his mother’s head seemed like the best option. Terry had watched his brothers and sisters wander bravely (but slowly) into the distance. He hadn’t seen them come back. Why on earth would he want to venture out on his own? He was sure that if he perched silently on the top of his mother’s head, she wouldn’t even remember he was there. Terry’s mother had other ideas…</a:t>
            </a:r>
          </a:p>
        </p:txBody>
      </p:sp>
      <p:pic>
        <p:nvPicPr>
          <p:cNvPr id="11" name="Picture 10">
            <a:extLst>
              <a:ext uri="{FF2B5EF4-FFF2-40B4-BE49-F238E27FC236}">
                <a16:creationId xmlns:a16="http://schemas.microsoft.com/office/drawing/2014/main" id="{57C36426-4716-430D-89A0-65FA36487F92}"/>
              </a:ext>
            </a:extLst>
          </p:cNvPr>
          <p:cNvPicPr>
            <a:picLocks noChangeAspect="1"/>
          </p:cNvPicPr>
          <p:nvPr/>
        </p:nvPicPr>
        <p:blipFill rotWithShape="1">
          <a:blip r:embed="rId4"/>
          <a:srcRect l="28929" t="26803" r="31505" b="15239"/>
          <a:stretch/>
        </p:blipFill>
        <p:spPr>
          <a:xfrm>
            <a:off x="335901" y="839755"/>
            <a:ext cx="4823927" cy="3974841"/>
          </a:xfrm>
          <a:prstGeom prst="rect">
            <a:avLst/>
          </a:prstGeom>
        </p:spPr>
      </p:pic>
      <p:pic>
        <p:nvPicPr>
          <p:cNvPr id="3" name="Audio 2">
            <a:hlinkClick r:id="" action="ppaction://media"/>
            <a:extLst>
              <a:ext uri="{FF2B5EF4-FFF2-40B4-BE49-F238E27FC236}">
                <a16:creationId xmlns:a16="http://schemas.microsoft.com/office/drawing/2014/main" id="{8130E1DE-E19F-479A-87BD-47C372D9B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61310053"/>
      </p:ext>
    </p:extLst>
  </p:cSld>
  <p:clrMapOvr>
    <a:masterClrMapping/>
  </p:clrMapOvr>
  <mc:AlternateContent xmlns:mc="http://schemas.openxmlformats.org/markup-compatibility/2006" xmlns:p14="http://schemas.microsoft.com/office/powerpoint/2010/main">
    <mc:Choice Requires="p14">
      <p:transition spd="slow" p14:dur="2000" advTm="42414"/>
    </mc:Choice>
    <mc:Fallback xmlns="">
      <p:transition spd="slow" advTm="4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baby animals with parents">
            <a:extLst>
              <a:ext uri="{FF2B5EF4-FFF2-40B4-BE49-F238E27FC236}">
                <a16:creationId xmlns:a16="http://schemas.microsoft.com/office/drawing/2014/main" id="{B0889216-319B-489D-A79B-9831E43E8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4" y="1562100"/>
            <a:ext cx="4638675" cy="31808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B89483-434A-45C5-8D1E-2CC7C52E7587}"/>
              </a:ext>
            </a:extLst>
          </p:cNvPr>
          <p:cNvSpPr txBox="1"/>
          <p:nvPr/>
        </p:nvSpPr>
        <p:spPr>
          <a:xfrm>
            <a:off x="4914898" y="414010"/>
            <a:ext cx="2362201" cy="523220"/>
          </a:xfrm>
          <a:prstGeom prst="rect">
            <a:avLst/>
          </a:prstGeom>
          <a:noFill/>
        </p:spPr>
        <p:txBody>
          <a:bodyPr wrap="square" rtlCol="0">
            <a:spAutoFit/>
          </a:bodyPr>
          <a:lstStyle/>
          <a:p>
            <a:r>
              <a:rPr lang="en-GB" sz="2800" dirty="0"/>
              <a:t>plod</a:t>
            </a:r>
            <a:r>
              <a:rPr lang="en-GB" dirty="0"/>
              <a:t> </a:t>
            </a:r>
          </a:p>
        </p:txBody>
      </p:sp>
      <p:sp>
        <p:nvSpPr>
          <p:cNvPr id="4" name="TextBox 3">
            <a:extLst>
              <a:ext uri="{FF2B5EF4-FFF2-40B4-BE49-F238E27FC236}">
                <a16:creationId xmlns:a16="http://schemas.microsoft.com/office/drawing/2014/main" id="{C04A1906-B48E-4748-B95F-32D950559EA5}"/>
              </a:ext>
            </a:extLst>
          </p:cNvPr>
          <p:cNvSpPr txBox="1"/>
          <p:nvPr/>
        </p:nvSpPr>
        <p:spPr>
          <a:xfrm>
            <a:off x="9496424" y="1447800"/>
            <a:ext cx="2362201" cy="1384995"/>
          </a:xfrm>
          <a:prstGeom prst="rect">
            <a:avLst/>
          </a:prstGeom>
          <a:noFill/>
        </p:spPr>
        <p:txBody>
          <a:bodyPr wrap="square" rtlCol="0">
            <a:spAutoFit/>
          </a:bodyPr>
          <a:lstStyle/>
          <a:p>
            <a:r>
              <a:rPr lang="en-GB" sz="2800" dirty="0"/>
              <a:t>as big as a double decker bus</a:t>
            </a:r>
            <a:r>
              <a:rPr lang="en-GB" dirty="0"/>
              <a:t> </a:t>
            </a:r>
          </a:p>
        </p:txBody>
      </p:sp>
      <p:sp>
        <p:nvSpPr>
          <p:cNvPr id="5" name="TextBox 4">
            <a:extLst>
              <a:ext uri="{FF2B5EF4-FFF2-40B4-BE49-F238E27FC236}">
                <a16:creationId xmlns:a16="http://schemas.microsoft.com/office/drawing/2014/main" id="{586C9B28-1D21-4D32-B1F1-FB460DA21EF7}"/>
              </a:ext>
            </a:extLst>
          </p:cNvPr>
          <p:cNvSpPr txBox="1"/>
          <p:nvPr/>
        </p:nvSpPr>
        <p:spPr>
          <a:xfrm>
            <a:off x="9191624" y="3629025"/>
            <a:ext cx="2362201" cy="523220"/>
          </a:xfrm>
          <a:prstGeom prst="rect">
            <a:avLst/>
          </a:prstGeom>
          <a:noFill/>
        </p:spPr>
        <p:txBody>
          <a:bodyPr wrap="square" rtlCol="0">
            <a:spAutoFit/>
          </a:bodyPr>
          <a:lstStyle/>
          <a:p>
            <a:r>
              <a:rPr lang="en-GB" sz="2800" dirty="0"/>
              <a:t>march</a:t>
            </a:r>
            <a:r>
              <a:rPr lang="en-GB" dirty="0"/>
              <a:t> </a:t>
            </a:r>
          </a:p>
        </p:txBody>
      </p:sp>
      <p:sp>
        <p:nvSpPr>
          <p:cNvPr id="6" name="TextBox 5">
            <a:extLst>
              <a:ext uri="{FF2B5EF4-FFF2-40B4-BE49-F238E27FC236}">
                <a16:creationId xmlns:a16="http://schemas.microsoft.com/office/drawing/2014/main" id="{C0AA55A2-BCE6-4982-A1A7-23AE9ADD70BC}"/>
              </a:ext>
            </a:extLst>
          </p:cNvPr>
          <p:cNvSpPr txBox="1"/>
          <p:nvPr/>
        </p:nvSpPr>
        <p:spPr>
          <a:xfrm>
            <a:off x="8943974" y="5248365"/>
            <a:ext cx="2362201" cy="523220"/>
          </a:xfrm>
          <a:prstGeom prst="rect">
            <a:avLst/>
          </a:prstGeom>
          <a:noFill/>
        </p:spPr>
        <p:txBody>
          <a:bodyPr wrap="square" rtlCol="0">
            <a:spAutoFit/>
          </a:bodyPr>
          <a:lstStyle/>
          <a:p>
            <a:r>
              <a:rPr lang="en-GB" sz="2800" dirty="0"/>
              <a:t>trumpet trunk  </a:t>
            </a:r>
            <a:r>
              <a:rPr lang="en-GB" dirty="0"/>
              <a:t> </a:t>
            </a:r>
          </a:p>
        </p:txBody>
      </p:sp>
      <p:sp>
        <p:nvSpPr>
          <p:cNvPr id="7" name="TextBox 6">
            <a:extLst>
              <a:ext uri="{FF2B5EF4-FFF2-40B4-BE49-F238E27FC236}">
                <a16:creationId xmlns:a16="http://schemas.microsoft.com/office/drawing/2014/main" id="{0C1A9E17-00F5-4329-973B-16B10B6E11FF}"/>
              </a:ext>
            </a:extLst>
          </p:cNvPr>
          <p:cNvSpPr txBox="1"/>
          <p:nvPr/>
        </p:nvSpPr>
        <p:spPr>
          <a:xfrm>
            <a:off x="4248149" y="5629386"/>
            <a:ext cx="3695701" cy="523220"/>
          </a:xfrm>
          <a:prstGeom prst="rect">
            <a:avLst/>
          </a:prstGeom>
          <a:noFill/>
        </p:spPr>
        <p:txBody>
          <a:bodyPr wrap="square" rtlCol="0">
            <a:spAutoFit/>
          </a:bodyPr>
          <a:lstStyle/>
          <a:p>
            <a:r>
              <a:rPr lang="en-GB" sz="2800" dirty="0"/>
              <a:t>ears flapping</a:t>
            </a:r>
            <a:endParaRPr lang="en-GB" dirty="0"/>
          </a:p>
        </p:txBody>
      </p:sp>
      <p:sp>
        <p:nvSpPr>
          <p:cNvPr id="8" name="TextBox 7">
            <a:extLst>
              <a:ext uri="{FF2B5EF4-FFF2-40B4-BE49-F238E27FC236}">
                <a16:creationId xmlns:a16="http://schemas.microsoft.com/office/drawing/2014/main" id="{5A798C68-F281-4420-8F93-ACDA6AF70E9C}"/>
              </a:ext>
            </a:extLst>
          </p:cNvPr>
          <p:cNvSpPr txBox="1"/>
          <p:nvPr/>
        </p:nvSpPr>
        <p:spPr>
          <a:xfrm>
            <a:off x="1176335" y="3167390"/>
            <a:ext cx="2362201" cy="523220"/>
          </a:xfrm>
          <a:prstGeom prst="rect">
            <a:avLst/>
          </a:prstGeom>
          <a:noFill/>
        </p:spPr>
        <p:txBody>
          <a:bodyPr wrap="square" rtlCol="0">
            <a:spAutoFit/>
          </a:bodyPr>
          <a:lstStyle/>
          <a:p>
            <a:r>
              <a:rPr lang="en-GB" sz="2800" dirty="0"/>
              <a:t>giant feet</a:t>
            </a:r>
            <a:r>
              <a:rPr lang="en-GB" dirty="0"/>
              <a:t> </a:t>
            </a:r>
          </a:p>
        </p:txBody>
      </p:sp>
      <p:sp>
        <p:nvSpPr>
          <p:cNvPr id="9" name="TextBox 8">
            <a:extLst>
              <a:ext uri="{FF2B5EF4-FFF2-40B4-BE49-F238E27FC236}">
                <a16:creationId xmlns:a16="http://schemas.microsoft.com/office/drawing/2014/main" id="{5BAEEDCB-5D5D-40DC-B7AA-441E2BA6FBA5}"/>
              </a:ext>
            </a:extLst>
          </p:cNvPr>
          <p:cNvSpPr txBox="1"/>
          <p:nvPr/>
        </p:nvSpPr>
        <p:spPr>
          <a:xfrm>
            <a:off x="1514473" y="726445"/>
            <a:ext cx="2362201" cy="523220"/>
          </a:xfrm>
          <a:prstGeom prst="rect">
            <a:avLst/>
          </a:prstGeom>
          <a:noFill/>
        </p:spPr>
        <p:txBody>
          <a:bodyPr wrap="square" rtlCol="0">
            <a:spAutoFit/>
          </a:bodyPr>
          <a:lstStyle/>
          <a:p>
            <a:r>
              <a:rPr lang="en-GB" sz="2800" dirty="0"/>
              <a:t>noisily</a:t>
            </a:r>
            <a:r>
              <a:rPr lang="en-GB" dirty="0"/>
              <a:t> </a:t>
            </a:r>
          </a:p>
        </p:txBody>
      </p:sp>
      <p:sp>
        <p:nvSpPr>
          <p:cNvPr id="10" name="TextBox 9">
            <a:extLst>
              <a:ext uri="{FF2B5EF4-FFF2-40B4-BE49-F238E27FC236}">
                <a16:creationId xmlns:a16="http://schemas.microsoft.com/office/drawing/2014/main" id="{F3DCC896-E6F5-49AA-9A78-5F57FBA55098}"/>
              </a:ext>
            </a:extLst>
          </p:cNvPr>
          <p:cNvSpPr txBox="1"/>
          <p:nvPr/>
        </p:nvSpPr>
        <p:spPr>
          <a:xfrm>
            <a:off x="428624" y="1620857"/>
            <a:ext cx="2362201" cy="523220"/>
          </a:xfrm>
          <a:prstGeom prst="rect">
            <a:avLst/>
          </a:prstGeom>
          <a:noFill/>
        </p:spPr>
        <p:txBody>
          <a:bodyPr wrap="square" rtlCol="0">
            <a:spAutoFit/>
          </a:bodyPr>
          <a:lstStyle/>
          <a:p>
            <a:r>
              <a:rPr lang="en-GB" sz="2800" dirty="0"/>
              <a:t>clumsily </a:t>
            </a:r>
            <a:r>
              <a:rPr lang="en-GB" dirty="0"/>
              <a:t> </a:t>
            </a:r>
          </a:p>
        </p:txBody>
      </p:sp>
      <p:sp>
        <p:nvSpPr>
          <p:cNvPr id="11" name="TextBox 10">
            <a:extLst>
              <a:ext uri="{FF2B5EF4-FFF2-40B4-BE49-F238E27FC236}">
                <a16:creationId xmlns:a16="http://schemas.microsoft.com/office/drawing/2014/main" id="{73FFF24C-1F55-46FD-9A88-1BFECE9BDC8E}"/>
              </a:ext>
            </a:extLst>
          </p:cNvPr>
          <p:cNvSpPr txBox="1"/>
          <p:nvPr/>
        </p:nvSpPr>
        <p:spPr>
          <a:xfrm>
            <a:off x="8515349" y="428625"/>
            <a:ext cx="2362201" cy="523220"/>
          </a:xfrm>
          <a:prstGeom prst="rect">
            <a:avLst/>
          </a:prstGeom>
          <a:noFill/>
        </p:spPr>
        <p:txBody>
          <a:bodyPr wrap="square" rtlCol="0">
            <a:spAutoFit/>
          </a:bodyPr>
          <a:lstStyle/>
          <a:p>
            <a:r>
              <a:rPr lang="en-GB" sz="2800" dirty="0"/>
              <a:t>huge</a:t>
            </a:r>
            <a:r>
              <a:rPr lang="en-GB" dirty="0"/>
              <a:t> </a:t>
            </a:r>
          </a:p>
        </p:txBody>
      </p:sp>
      <p:sp>
        <p:nvSpPr>
          <p:cNvPr id="12" name="TextBox 11">
            <a:extLst>
              <a:ext uri="{FF2B5EF4-FFF2-40B4-BE49-F238E27FC236}">
                <a16:creationId xmlns:a16="http://schemas.microsoft.com/office/drawing/2014/main" id="{144E2E6D-7E5E-4E71-9A60-17F9C3244805}"/>
              </a:ext>
            </a:extLst>
          </p:cNvPr>
          <p:cNvSpPr txBox="1"/>
          <p:nvPr/>
        </p:nvSpPr>
        <p:spPr>
          <a:xfrm>
            <a:off x="9892867" y="137011"/>
            <a:ext cx="2362201" cy="1077218"/>
          </a:xfrm>
          <a:prstGeom prst="rect">
            <a:avLst/>
          </a:prstGeom>
          <a:noFill/>
        </p:spPr>
        <p:txBody>
          <a:bodyPr wrap="square" rtlCol="0">
            <a:spAutoFit/>
          </a:bodyPr>
          <a:lstStyle/>
          <a:p>
            <a:r>
              <a:rPr lang="en-GB" sz="2800" dirty="0"/>
              <a:t>Concealed</a:t>
            </a:r>
          </a:p>
          <a:p>
            <a:r>
              <a:rPr lang="en-GB" sz="1800" dirty="0"/>
              <a:t>(synonym for hidden)</a:t>
            </a:r>
            <a:r>
              <a:rPr lang="en-GB" dirty="0"/>
              <a:t> </a:t>
            </a:r>
          </a:p>
          <a:p>
            <a:r>
              <a:rPr lang="en-GB" dirty="0"/>
              <a:t> </a:t>
            </a:r>
          </a:p>
        </p:txBody>
      </p:sp>
      <p:sp>
        <p:nvSpPr>
          <p:cNvPr id="13" name="TextBox 12">
            <a:extLst>
              <a:ext uri="{FF2B5EF4-FFF2-40B4-BE49-F238E27FC236}">
                <a16:creationId xmlns:a16="http://schemas.microsoft.com/office/drawing/2014/main" id="{5D407906-4296-4D72-9550-3B45D5ADB6AD}"/>
              </a:ext>
            </a:extLst>
          </p:cNvPr>
          <p:cNvSpPr txBox="1"/>
          <p:nvPr/>
        </p:nvSpPr>
        <p:spPr>
          <a:xfrm>
            <a:off x="71021" y="4851185"/>
            <a:ext cx="3467515" cy="830997"/>
          </a:xfrm>
          <a:prstGeom prst="rect">
            <a:avLst/>
          </a:prstGeom>
          <a:noFill/>
        </p:spPr>
        <p:txBody>
          <a:bodyPr wrap="square" rtlCol="0">
            <a:spAutoFit/>
          </a:bodyPr>
          <a:lstStyle/>
          <a:p>
            <a:r>
              <a:rPr lang="en-GB" sz="2800" dirty="0"/>
              <a:t>Camouflaged</a:t>
            </a:r>
          </a:p>
          <a:p>
            <a:r>
              <a:rPr lang="en-GB" sz="2000" dirty="0"/>
              <a:t>(synonym for hidden)</a:t>
            </a:r>
            <a:r>
              <a:rPr lang="en-GB" sz="1400" dirty="0"/>
              <a:t> </a:t>
            </a:r>
          </a:p>
        </p:txBody>
      </p:sp>
      <p:pic>
        <p:nvPicPr>
          <p:cNvPr id="14" name="Audio 13">
            <a:hlinkClick r:id="" action="ppaction://media"/>
            <a:extLst>
              <a:ext uri="{FF2B5EF4-FFF2-40B4-BE49-F238E27FC236}">
                <a16:creationId xmlns:a16="http://schemas.microsoft.com/office/drawing/2014/main" id="{1E44B6E6-4320-4E93-8CA1-EC5D56CCA7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8797135"/>
      </p:ext>
    </p:extLst>
  </p:cSld>
  <p:clrMapOvr>
    <a:masterClrMapping/>
  </p:clrMapOvr>
  <mc:AlternateContent xmlns:mc="http://schemas.openxmlformats.org/markup-compatibility/2006" xmlns:p14="http://schemas.microsoft.com/office/powerpoint/2010/main">
    <mc:Choice Requires="p14">
      <p:transition spd="slow" p14:dur="2000" advTm="93888"/>
    </mc:Choice>
    <mc:Fallback xmlns="">
      <p:transition spd="slow" advTm="93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46BA32-E97C-4D47-8FD1-6D4EF06E1C7B}"/>
              </a:ext>
            </a:extLst>
          </p:cNvPr>
          <p:cNvSpPr txBox="1"/>
          <p:nvPr/>
        </p:nvSpPr>
        <p:spPr>
          <a:xfrm>
            <a:off x="632150" y="354764"/>
            <a:ext cx="10639230" cy="1384995"/>
          </a:xfrm>
          <a:prstGeom prst="rect">
            <a:avLst/>
          </a:prstGeom>
          <a:noFill/>
        </p:spPr>
        <p:txBody>
          <a:bodyPr wrap="square">
            <a:spAutoFit/>
          </a:bodyPr>
          <a:lstStyle/>
          <a:p>
            <a:r>
              <a:rPr lang="en-GB" sz="2800"/>
              <a:t>The world is a scary place when you’re a </a:t>
            </a:r>
            <a:r>
              <a:rPr lang="en-GB" sz="2800">
                <a:solidFill>
                  <a:srgbClr val="FF0000"/>
                </a:solidFill>
              </a:rPr>
              <a:t>five day old turtle</a:t>
            </a:r>
            <a:r>
              <a:rPr lang="en-GB" sz="2800"/>
              <a:t>. Staying still, </a:t>
            </a:r>
            <a:r>
              <a:rPr lang="en-GB" sz="2800">
                <a:solidFill>
                  <a:srgbClr val="FF0000"/>
                </a:solidFill>
              </a:rPr>
              <a:t>frozen like a statue</a:t>
            </a:r>
            <a:r>
              <a:rPr lang="en-GB" sz="2800"/>
              <a:t> </a:t>
            </a:r>
            <a:r>
              <a:rPr lang="en-GB" sz="2800">
                <a:solidFill>
                  <a:srgbClr val="FF0000"/>
                </a:solidFill>
              </a:rPr>
              <a:t>on top of his mother’s head </a:t>
            </a:r>
            <a:r>
              <a:rPr lang="en-GB" sz="2800"/>
              <a:t>seemed like the best option. </a:t>
            </a:r>
            <a:endParaRPr lang="en-GB" sz="2800" dirty="0"/>
          </a:p>
        </p:txBody>
      </p:sp>
      <p:pic>
        <p:nvPicPr>
          <p:cNvPr id="1026" name="Picture 2" descr="Image result for baby animals with parents">
            <a:extLst>
              <a:ext uri="{FF2B5EF4-FFF2-40B4-BE49-F238E27FC236}">
                <a16:creationId xmlns:a16="http://schemas.microsoft.com/office/drawing/2014/main" id="{52FAE597-6015-4A8D-A817-0B7442E34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34" y="1757566"/>
            <a:ext cx="2586291" cy="15907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aby animals with parents">
            <a:extLst>
              <a:ext uri="{FF2B5EF4-FFF2-40B4-BE49-F238E27FC236}">
                <a16:creationId xmlns:a16="http://schemas.microsoft.com/office/drawing/2014/main" id="{25E5DE09-EF5C-4D56-A7A6-0977FB5C5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880" y="1500528"/>
            <a:ext cx="3029993" cy="1590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aby animals with parents">
            <a:extLst>
              <a:ext uri="{FF2B5EF4-FFF2-40B4-BE49-F238E27FC236}">
                <a16:creationId xmlns:a16="http://schemas.microsoft.com/office/drawing/2014/main" id="{529C9759-2627-477A-940F-D35A7C6AEC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150" y="4257675"/>
            <a:ext cx="3802425" cy="23955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aby animals with parents">
            <a:extLst>
              <a:ext uri="{FF2B5EF4-FFF2-40B4-BE49-F238E27FC236}">
                <a16:creationId xmlns:a16="http://schemas.microsoft.com/office/drawing/2014/main" id="{B77AF99D-6EB0-485A-A94B-EE9C77FDAD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5850" y="4257675"/>
            <a:ext cx="33337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baby animals with parents">
            <a:extLst>
              <a:ext uri="{FF2B5EF4-FFF2-40B4-BE49-F238E27FC236}">
                <a16:creationId xmlns:a16="http://schemas.microsoft.com/office/drawing/2014/main" id="{44A18D15-D70B-4D60-BB28-E6CD3FB4B8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1807" y="4462471"/>
            <a:ext cx="3222171" cy="20138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baby animals with parents">
            <a:extLst>
              <a:ext uri="{FF2B5EF4-FFF2-40B4-BE49-F238E27FC236}">
                <a16:creationId xmlns:a16="http://schemas.microsoft.com/office/drawing/2014/main" id="{AF7E6CDF-8A30-4737-B657-A909FAD487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4228" y="1557749"/>
            <a:ext cx="2430568" cy="18477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aby kangaroo with parents">
            <a:extLst>
              <a:ext uri="{FF2B5EF4-FFF2-40B4-BE49-F238E27FC236}">
                <a16:creationId xmlns:a16="http://schemas.microsoft.com/office/drawing/2014/main" id="{D8D84865-D37D-4231-BE4A-77EF15532A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8151" y="1342727"/>
            <a:ext cx="1794744" cy="285257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37387B6-5B4A-4909-AC01-61FA6C85E2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43003045"/>
      </p:ext>
    </p:extLst>
  </p:cSld>
  <p:clrMapOvr>
    <a:masterClrMapping/>
  </p:clrMapOvr>
  <mc:AlternateContent xmlns:mc="http://schemas.openxmlformats.org/markup-compatibility/2006" xmlns:p14="http://schemas.microsoft.com/office/powerpoint/2010/main">
    <mc:Choice Requires="p14">
      <p:transition spd="slow" p14:dur="2000" advTm="40797"/>
    </mc:Choice>
    <mc:Fallback xmlns="">
      <p:transition spd="slow" advTm="4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F4CDAC-C01B-4312-921E-1AC836B7D72B}"/>
              </a:ext>
            </a:extLst>
          </p:cNvPr>
          <p:cNvSpPr txBox="1"/>
          <p:nvPr/>
        </p:nvSpPr>
        <p:spPr>
          <a:xfrm>
            <a:off x="874295" y="292768"/>
            <a:ext cx="109046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Terry had watched his brothers and sisters wander </a:t>
            </a:r>
            <a:r>
              <a:rPr lang="en-GB" sz="3200" dirty="0">
                <a:solidFill>
                  <a:srgbClr val="FF0000"/>
                </a:solidFill>
              </a:rPr>
              <a:t>bravely (but slowly)</a:t>
            </a:r>
            <a:r>
              <a:rPr lang="en-GB" sz="3200" dirty="0"/>
              <a:t> into the distance. He hadn’t seen them come back. </a:t>
            </a:r>
          </a:p>
        </p:txBody>
      </p:sp>
      <p:pic>
        <p:nvPicPr>
          <p:cNvPr id="3" name="Picture 8" descr="Image result for baby animals with parents">
            <a:extLst>
              <a:ext uri="{FF2B5EF4-FFF2-40B4-BE49-F238E27FC236}">
                <a16:creationId xmlns:a16="http://schemas.microsoft.com/office/drawing/2014/main" id="{FF29200E-9FF4-4752-BF58-7BB24C3DF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567" y="1838597"/>
            <a:ext cx="4638675" cy="318080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089B305A-706C-40D0-A0CD-FD5EACB3A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6612137"/>
      </p:ext>
    </p:extLst>
  </p:cSld>
  <p:clrMapOvr>
    <a:masterClrMapping/>
  </p:clrMapOvr>
  <mc:AlternateContent xmlns:mc="http://schemas.openxmlformats.org/markup-compatibility/2006" xmlns:p14="http://schemas.microsoft.com/office/powerpoint/2010/main">
    <mc:Choice Requires="p14">
      <p:transition spd="slow" p14:dur="2000" advTm="43882"/>
    </mc:Choice>
    <mc:Fallback xmlns="">
      <p:transition spd="slow" advTm="4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A9BAA2-1083-499D-A36E-E9B7630087B8}"/>
              </a:ext>
            </a:extLst>
          </p:cNvPr>
          <p:cNvSpPr txBox="1"/>
          <p:nvPr/>
        </p:nvSpPr>
        <p:spPr>
          <a:xfrm>
            <a:off x="1024689" y="302795"/>
            <a:ext cx="106639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Why on earth would he want to venture out on his own? </a:t>
            </a:r>
          </a:p>
        </p:txBody>
      </p:sp>
      <p:pic>
        <p:nvPicPr>
          <p:cNvPr id="3" name="Picture 8" descr="Image result for baby animals with parents">
            <a:extLst>
              <a:ext uri="{FF2B5EF4-FFF2-40B4-BE49-F238E27FC236}">
                <a16:creationId xmlns:a16="http://schemas.microsoft.com/office/drawing/2014/main" id="{A148F6D0-D8D5-42FF-9364-D017D2D4C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567" y="1838597"/>
            <a:ext cx="4638675" cy="318080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EA1271C-4926-4080-9180-6F12BD41F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57226044"/>
      </p:ext>
    </p:extLst>
  </p:cSld>
  <p:clrMapOvr>
    <a:masterClrMapping/>
  </p:clrMapOvr>
  <mc:AlternateContent xmlns:mc="http://schemas.openxmlformats.org/markup-compatibility/2006" xmlns:p14="http://schemas.microsoft.com/office/powerpoint/2010/main">
    <mc:Choice Requires="p14">
      <p:transition spd="slow" p14:dur="2000" advTm="17254"/>
    </mc:Choice>
    <mc:Fallback xmlns="">
      <p:transition spd="slow" advTm="1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700886-3AEF-4D84-B62F-33775ACB523F}"/>
              </a:ext>
            </a:extLst>
          </p:cNvPr>
          <p:cNvSpPr txBox="1"/>
          <p:nvPr/>
        </p:nvSpPr>
        <p:spPr>
          <a:xfrm>
            <a:off x="884321" y="152400"/>
            <a:ext cx="1044341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He was sure that if he </a:t>
            </a:r>
            <a:r>
              <a:rPr lang="en-GB" sz="2800" dirty="0">
                <a:solidFill>
                  <a:srgbClr val="FF0000"/>
                </a:solidFill>
              </a:rPr>
              <a:t>perched silently on the top of his mother’s head</a:t>
            </a:r>
            <a:r>
              <a:rPr lang="en-GB" sz="2800" dirty="0"/>
              <a:t>, she wouldn’t even remember he was there. </a:t>
            </a:r>
            <a:r>
              <a:rPr lang="en-GB" sz="2800" dirty="0">
                <a:solidFill>
                  <a:srgbClr val="FF0000"/>
                </a:solidFill>
              </a:rPr>
              <a:t>Terry’s</a:t>
            </a:r>
            <a:r>
              <a:rPr lang="en-GB" sz="2800" dirty="0"/>
              <a:t> mother had other ideas…</a:t>
            </a:r>
          </a:p>
        </p:txBody>
      </p:sp>
      <p:pic>
        <p:nvPicPr>
          <p:cNvPr id="3" name="Picture 8" descr="Image result for baby animals with parents">
            <a:extLst>
              <a:ext uri="{FF2B5EF4-FFF2-40B4-BE49-F238E27FC236}">
                <a16:creationId xmlns:a16="http://schemas.microsoft.com/office/drawing/2014/main" id="{5B3ACC3C-9825-48B0-9EB9-EB12A437D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567" y="1838597"/>
            <a:ext cx="4638675" cy="318080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06ADE96-EA66-4BFB-AD66-A648972C4A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8963892"/>
      </p:ext>
    </p:extLst>
  </p:cSld>
  <p:clrMapOvr>
    <a:masterClrMapping/>
  </p:clrMapOvr>
  <mc:AlternateContent xmlns:mc="http://schemas.openxmlformats.org/markup-compatibility/2006" xmlns:p14="http://schemas.microsoft.com/office/powerpoint/2010/main">
    <mc:Choice Requires="p14">
      <p:transition spd="slow" p14:dur="2000" advTm="34995"/>
    </mc:Choice>
    <mc:Fallback xmlns="">
      <p:transition spd="slow" advTm="3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baby animals with parents">
            <a:extLst>
              <a:ext uri="{FF2B5EF4-FFF2-40B4-BE49-F238E27FC236}">
                <a16:creationId xmlns:a16="http://schemas.microsoft.com/office/drawing/2014/main" id="{CCAA0ACC-BEA2-4AD2-8997-B3A08AE04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466" y="1412469"/>
            <a:ext cx="4638675" cy="318080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3D773877-64F7-42FD-8BA1-C344FDD6B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10790604"/>
      </p:ext>
    </p:extLst>
  </p:cSld>
  <p:clrMapOvr>
    <a:masterClrMapping/>
  </p:clrMapOvr>
  <mc:AlternateContent xmlns:mc="http://schemas.openxmlformats.org/markup-compatibility/2006" xmlns:p14="http://schemas.microsoft.com/office/powerpoint/2010/main">
    <mc:Choice Requires="p14">
      <p:transition spd="slow" p14:dur="2000" advTm="61903"/>
    </mc:Choice>
    <mc:Fallback xmlns="">
      <p:transition spd="slow" advTm="6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276</Words>
  <Application>Microsoft Office PowerPoint</Application>
  <PresentationFormat>Widescreen</PresentationFormat>
  <Paragraphs>32</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Bexter Smith</dc:creator>
  <cp:lastModifiedBy>Bexter Smith</cp:lastModifiedBy>
  <cp:revision>14</cp:revision>
  <dcterms:created xsi:type="dcterms:W3CDTF">2021-02-04T15:11:39Z</dcterms:created>
  <dcterms:modified xsi:type="dcterms:W3CDTF">2021-02-07T12:46:28Z</dcterms:modified>
</cp:coreProperties>
</file>