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0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8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1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8" y="1541416"/>
            <a:ext cx="7772400" cy="1014957"/>
          </a:xfrm>
        </p:spPr>
        <p:txBody>
          <a:bodyPr/>
          <a:lstStyle/>
          <a:p>
            <a:r>
              <a:rPr lang="en-GB" dirty="0" smtClean="0"/>
              <a:t>Monday 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Train Your Dragon</a:t>
            </a:r>
          </a:p>
          <a:p>
            <a:r>
              <a:rPr lang="en-GB" dirty="0" smtClean="0"/>
              <a:t>Chapter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83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6896"/>
          <a:stretch/>
        </p:blipFill>
        <p:spPr>
          <a:xfrm>
            <a:off x="1356847" y="-77089"/>
            <a:ext cx="6284923" cy="69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b="10667"/>
          <a:stretch/>
        </p:blipFill>
        <p:spPr>
          <a:xfrm>
            <a:off x="1294855" y="0"/>
            <a:ext cx="6190162" cy="67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14476"/>
          <a:stretch/>
        </p:blipFill>
        <p:spPr>
          <a:xfrm>
            <a:off x="1281791" y="98269"/>
            <a:ext cx="6451419" cy="66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429"/>
          <a:stretch/>
        </p:blipFill>
        <p:spPr>
          <a:xfrm>
            <a:off x="1268729" y="-19763"/>
            <a:ext cx="6085659" cy="68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 b="9333"/>
          <a:stretch/>
        </p:blipFill>
        <p:spPr>
          <a:xfrm>
            <a:off x="1516923" y="179956"/>
            <a:ext cx="6033407" cy="6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b="10095"/>
          <a:stretch/>
        </p:blipFill>
        <p:spPr>
          <a:xfrm>
            <a:off x="1412420" y="143591"/>
            <a:ext cx="6177099" cy="67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Monday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Text</dc:title>
  <dc:creator>Y Bennison</dc:creator>
  <cp:lastModifiedBy>Y Bennison</cp:lastModifiedBy>
  <cp:revision>1</cp:revision>
  <dcterms:created xsi:type="dcterms:W3CDTF">2021-02-04T15:48:24Z</dcterms:created>
  <dcterms:modified xsi:type="dcterms:W3CDTF">2021-02-04T15:52:06Z</dcterms:modified>
</cp:coreProperties>
</file>