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8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E1D-A74E-B744-9539-2885ADB5E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A6BE5-35BE-DB40-A8F0-79021F83D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070E-8995-A246-9B14-3E090FEB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9C5D0-39A6-D44C-AFA8-46D5515A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3CBB-B7FA-9D41-86A6-BFD76284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4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DD8D-17C4-544F-A015-E4F71A1D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ED561-AD64-3341-B5BA-52DF44320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FB59-D43A-3B47-BEC8-03792AF1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15AC6-89B4-3942-B4EE-7A40C729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FFF0-8A76-5242-A748-1EA8EE7D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21A96-DA86-D842-927C-031C91E70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618AC-FC2C-094E-8E20-A18441DA6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D3424-DD12-4143-B710-17581020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AC1C3-C902-8D44-9483-827067B2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46AFB-FF58-2D4F-81CC-87C912E1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7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16C8-BC8F-A54B-944B-8587FA93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45F2-F045-D24A-855E-A2DD10B4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4995C-C064-0645-B09A-99FF5091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F8054-23C4-1D4A-A776-B4A69076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EA3EF-6834-8644-9CB5-A1556C57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DA48-ACA1-2046-A3E3-7886B432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70C5A-DEE3-AD49-BBC8-FB4CDE1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3E9C5-669F-1C4D-BCA8-577F22DD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7429-9FFB-F44F-B892-2909ECA3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72B4A-EC42-E849-8EFA-57037D3F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4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E525-62BB-6540-A889-49DF2C88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B4AD0-1B4F-D14F-9ED4-ABD6CD2C5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45D3C-B0D0-3142-B43D-26D4E9599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01F56-EDD8-0E48-9016-BEA33702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9F88C-CB56-E645-ADF7-9A19B14B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03471-A920-DE47-B8AE-B444BE5E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3151-DB40-0340-8E41-20C84913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F8F3F-687C-444E-822A-7ACA4933C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961A0-8711-1543-9D6C-95142EA04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C651B-A896-6C49-8128-AA6945D63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CED9D-81AA-F54F-B6FF-5F596029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F48CA-43B8-A545-B03E-DAA83835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241BF-3791-7F49-AB05-CC7DD11E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FE6F6-4EBD-C942-AB56-9AC6D159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72D0-D53F-464E-AE5F-CEAE53CD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7256E-2C3A-7644-B1AD-93FD1A94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79AE4-232E-DA42-ADD4-D9F839C1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E5A4F-662C-2442-83A3-6C5C3C8B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F25EF-3840-6A4E-997D-959EC6EA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6BFB9-6A1F-054A-B31A-395C382D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CE473-693D-8247-A70F-A7E47228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E56B-F417-A341-9901-54D10C1D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A8ED-CB57-284D-8032-E6322B20C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67148-855E-154B-9CD8-69C3A5BEF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11F6-5A7F-AF4C-ABE6-6BCB2B76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BC9E6-ABE8-364D-99BA-4AC296CD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2CEB4-B07C-714C-B267-064A48B0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E04-C10E-AC4E-A231-3279CB29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634AE-D184-C741-9165-1EE48B949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D64C2-F105-6043-A245-B24C1229E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6C885-0B52-6541-BC40-D3DC7D9E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5EE17-6F4E-AD4C-B018-BA309A57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7DBD5-2788-E24A-B89A-CFE19ABC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97994">
              <a:schemeClr val="accent4">
                <a:lumMod val="40000"/>
                <a:lumOff val="6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8B8BB-A1FE-9046-A1A1-AB22E19E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09AB8-1B91-BC41-A7A4-7C4B79FBA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85D36-2D29-7441-88C0-5DEDCA2AD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A9AB-EA18-BE42-B4D8-A0D19EA35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544A5-93AA-7C48-A3B2-D25694717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88CFF-9778-4A4A-A809-D165FC22B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FC14-6C82-8447-A28E-696FA9D7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FBsXnGvtaH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A11A04-C63E-934E-BB3A-135718C02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42478"/>
            <a:ext cx="9144000" cy="258708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Please read the text for today’s lesson.</a:t>
            </a:r>
          </a:p>
          <a:p>
            <a:r>
              <a:rPr lang="en-US" sz="3200" dirty="0"/>
              <a:t>It is Chapter 9.</a:t>
            </a:r>
          </a:p>
          <a:p>
            <a:endParaRPr lang="en-US" sz="3200" dirty="0"/>
          </a:p>
          <a:p>
            <a:r>
              <a:rPr lang="en-US" sz="3200" dirty="0"/>
              <a:t>The link for the YouTube is here.</a:t>
            </a:r>
          </a:p>
          <a:p>
            <a:r>
              <a:rPr lang="en-US" sz="3200" dirty="0">
                <a:hlinkClick r:id="rId4"/>
              </a:rPr>
              <a:t>https://www.youtube.com/watch?v=FBsXnGvtaH8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9BCA1-22A6-074E-803F-6FABAA5640E0}"/>
              </a:ext>
            </a:extLst>
          </p:cNvPr>
          <p:cNvSpPr txBox="1"/>
          <p:nvPr/>
        </p:nvSpPr>
        <p:spPr>
          <a:xfrm>
            <a:off x="3962306" y="434898"/>
            <a:ext cx="426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Thursday 5</a:t>
            </a:r>
            <a:r>
              <a:rPr lang="en-US" sz="3600" u="sng" baseline="30000" dirty="0"/>
              <a:t>th</a:t>
            </a:r>
            <a:r>
              <a:rPr lang="en-US" sz="3600" u="sng" dirty="0"/>
              <a:t> February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B239A68-17AA-4646-98DF-D59AC3FDF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5"/>
    </mc:Choice>
    <mc:Fallback xmlns="">
      <p:transition spd="slow" advTm="18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C50C-A10A-3248-B84C-A52B24F3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Main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6E94F-E9E2-BF46-8DEE-1D2E0DF39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Today we are going to retrieve information from the story to answer some questions.</a:t>
            </a:r>
          </a:p>
          <a:p>
            <a:endParaRPr lang="en-US" sz="3200" dirty="0"/>
          </a:p>
          <a:p>
            <a:r>
              <a:rPr lang="en-US" sz="3200" dirty="0"/>
              <a:t>This is a new skill so try your best.</a:t>
            </a:r>
          </a:p>
          <a:p>
            <a:endParaRPr lang="en-US" sz="3200" dirty="0"/>
          </a:p>
          <a:p>
            <a:r>
              <a:rPr lang="en-US" sz="3200" dirty="0"/>
              <a:t>The chapter is quite long today so take your time and listen really carefully.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3B98D56-B625-C247-8D41-6EC3CBE866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7"/>
    </mc:Choice>
    <mc:Fallback xmlns="">
      <p:transition spd="slow" advTm="35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C8F8-EA1C-B04E-B1A8-CCC51AA3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93" y="1178854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It will help you today to look at the attached documents with the text on so you can follow the page numbers.</a:t>
            </a:r>
          </a:p>
          <a:p>
            <a:endParaRPr lang="en-US" sz="3600" dirty="0"/>
          </a:p>
          <a:p>
            <a:r>
              <a:rPr lang="en-US" sz="3600" dirty="0"/>
              <a:t>When you answer the questions you must write in full sentences – this means not just writing down the answer to the question.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E8CF313-3E8F-F840-946C-270615075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6"/>
    </mc:Choice>
    <mc:Fallback xmlns="">
      <p:transition spd="slow" advTm="18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A790-E0AE-3D4C-A250-39470414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677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6DBC-05B5-FA43-91A9-DED4B0493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0" y="646772"/>
            <a:ext cx="11430000" cy="58989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Here are your questions for today’s lesson. On the next slide I will go through the first one with you.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>Q1. What instinct does </a:t>
            </a:r>
            <a:r>
              <a:rPr lang="en-US" sz="2400" dirty="0" err="1"/>
              <a:t>Fishlegs’s</a:t>
            </a:r>
            <a:r>
              <a:rPr lang="en-US" sz="2400" dirty="0"/>
              <a:t> dragon not have? (page 103)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>Q2. Where did they go to train their dragon to catch fish?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>Q3. What did Toothless hold onto when Hiccup yelled ‘GO’? (page 104)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>Q4. Can you list 6 types of dragon motivation Hiccup was trying?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>Q5. Which type of motivation worked for Toothless? (page110-111)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>Q6. What had appeared in </a:t>
            </a:r>
            <a:r>
              <a:rPr lang="en-US" sz="2400" dirty="0" err="1"/>
              <a:t>Toothless’s</a:t>
            </a:r>
            <a:r>
              <a:rPr lang="en-US" sz="2400" dirty="0"/>
              <a:t> lower jaw?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>Q7. What did Old Wrinkly call </a:t>
            </a:r>
            <a:r>
              <a:rPr lang="en-US" sz="2400" dirty="0" err="1"/>
              <a:t>Thors’day</a:t>
            </a:r>
            <a:r>
              <a:rPr lang="en-US" sz="2400" dirty="0"/>
              <a:t> Thursday? (page 115)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On some of the questions I have told you which page you will find the answers on.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5A5B99B-448D-624F-9FD1-23E26FF9A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11"/>
    </mc:Choice>
    <mc:Fallback xmlns="">
      <p:transition spd="slow" advTm="67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44338-123C-6541-94B8-039824008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898"/>
            <a:ext cx="10515600" cy="574206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Q1. What instinct does </a:t>
            </a:r>
            <a:r>
              <a:rPr lang="en-US" sz="3200" dirty="0" err="1"/>
              <a:t>Fishlegs’s</a:t>
            </a:r>
            <a:r>
              <a:rPr lang="en-US" sz="3200" dirty="0"/>
              <a:t> dragon not have? (page 103)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find page 103</a:t>
            </a:r>
          </a:p>
          <a:p>
            <a:pPr>
              <a:buFontTx/>
              <a:buChar char="-"/>
            </a:pPr>
            <a:r>
              <a:rPr lang="en-US" sz="3200" dirty="0"/>
              <a:t>look through the text</a:t>
            </a:r>
          </a:p>
          <a:p>
            <a:pPr>
              <a:buFontTx/>
              <a:buChar char="-"/>
            </a:pPr>
            <a:r>
              <a:rPr lang="en-US" sz="3200" dirty="0"/>
              <a:t>find where it talks about </a:t>
            </a:r>
            <a:r>
              <a:rPr lang="en-US" sz="3200" dirty="0" err="1"/>
              <a:t>Fishlegs’s</a:t>
            </a:r>
            <a:r>
              <a:rPr lang="en-US" sz="3200" dirty="0"/>
              <a:t> dragon</a:t>
            </a:r>
          </a:p>
          <a:p>
            <a:pPr>
              <a:buFontTx/>
              <a:buChar char="-"/>
            </a:pPr>
            <a:r>
              <a:rPr lang="en-US" sz="3200" dirty="0"/>
              <a:t>It will be when Fishlegs is talking about his dragon to Hiccup.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3200" u="sng" dirty="0"/>
              <a:t>Answer:</a:t>
            </a:r>
          </a:p>
          <a:p>
            <a:pPr marL="0" indent="0">
              <a:buNone/>
            </a:pPr>
            <a:r>
              <a:rPr lang="en-US" sz="3200" dirty="0"/>
              <a:t>The instinct which </a:t>
            </a:r>
            <a:r>
              <a:rPr lang="en-US" sz="3200" dirty="0" err="1"/>
              <a:t>Fishlegs’s</a:t>
            </a:r>
            <a:r>
              <a:rPr lang="en-US" sz="3200" dirty="0"/>
              <a:t> dragon does not have is the Killer instinct. 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ED0EDCC-4552-DF42-AA82-7FEE6882F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34"/>
    </mc:Choice>
    <mc:Fallback xmlns="">
      <p:transition spd="slow" advTm="46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D727-C08B-144B-9C90-C29F6B64B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Success Criteria</a:t>
            </a:r>
          </a:p>
          <a:p>
            <a:pPr algn="ctr"/>
            <a:r>
              <a:rPr lang="en-US" dirty="0"/>
              <a:t>To use lead ins on all your letters.</a:t>
            </a:r>
          </a:p>
          <a:p>
            <a:pPr algn="ctr"/>
            <a:r>
              <a:rPr lang="en-US" dirty="0"/>
              <a:t>Use small finger spaces.</a:t>
            </a:r>
          </a:p>
          <a:p>
            <a:pPr algn="ctr"/>
            <a:r>
              <a:rPr lang="en-US" dirty="0"/>
              <a:t>Write in full sentences.</a:t>
            </a:r>
          </a:p>
          <a:p>
            <a:pPr algn="ctr"/>
            <a:r>
              <a:rPr lang="en-US" dirty="0"/>
              <a:t>CHECK your sentences have all the words you need.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DA56EF4-D795-1445-BE65-1E4CE5E3F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29"/>
    </mc:Choice>
    <mc:Fallback xmlns="">
      <p:transition spd="slow" advTm="36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340</Words>
  <Application>Microsoft Office PowerPoint</Application>
  <PresentationFormat>Widescreen</PresentationFormat>
  <Paragraphs>41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Main Lesson</vt:lpstr>
      <vt:lpstr>PowerPoint Presentation</vt:lpstr>
      <vt:lpstr>Task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 Bennison</cp:lastModifiedBy>
  <cp:revision>8</cp:revision>
  <dcterms:created xsi:type="dcterms:W3CDTF">2021-01-31T17:59:45Z</dcterms:created>
  <dcterms:modified xsi:type="dcterms:W3CDTF">2021-02-03T08:38:20Z</dcterms:modified>
</cp:coreProperties>
</file>