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handoutMasterIdLst>
    <p:handoutMasterId r:id="rId13"/>
  </p:handoutMasterIdLst>
  <p:sldIdLst>
    <p:sldId id="258" r:id="rId2"/>
    <p:sldId id="264" r:id="rId3"/>
    <p:sldId id="266" r:id="rId4"/>
    <p:sldId id="267" r:id="rId5"/>
    <p:sldId id="268" r:id="rId6"/>
    <p:sldId id="269" r:id="rId7"/>
    <p:sldId id="270" r:id="rId8"/>
    <p:sldId id="271" r:id="rId9"/>
    <p:sldId id="272" r:id="rId10"/>
    <p:sldId id="273" r:id="rId11"/>
    <p:sldId id="275" r:id="rId12"/>
  </p:sldIdLst>
  <p:sldSz cx="9144000" cy="6858000" type="screen4x3"/>
  <p:notesSz cx="6858000" cy="9144000"/>
  <p:embeddedFontLst>
    <p:embeddedFont>
      <p:font typeface="Sassoon Infant Rg" panose="02000503030000020003" charset="0"/>
      <p:regular r:id="rId14"/>
      <p:bold r:id="rId15"/>
    </p:embeddedFont>
    <p:embeddedFont>
      <p:font typeface="Sassoon Infant Md" panose="02000603050000020003" charset="0"/>
      <p:regular r:id="rId16"/>
    </p:embeddedFont>
    <p:embeddedFont>
      <p:font typeface="Calibri" panose="020F0502020204030204" pitchFamily="34" charset="0"/>
      <p:regular r:id="rId17"/>
      <p:bold r:id="rId18"/>
      <p:italic r:id="rId19"/>
      <p:boldItalic r:id="rId20"/>
    </p:embeddedFont>
    <p:embeddedFont>
      <p:font typeface="BPreplay" panose="02000503000000020004" charset="0"/>
      <p:regular r:id="rId21"/>
      <p:bold r:id="rId22"/>
      <p:italic r:id="rId23"/>
      <p:boldItalic r:id="rId24"/>
    </p:embeddedFont>
  </p:embeddedFontLst>
  <p:defaultTextStyle>
    <a:defPPr>
      <a:defRPr lang="en-US"/>
    </a:defPPr>
    <a:lvl1pPr algn="l" rtl="0" eaLnBrk="0" fontAlgn="base" hangingPunct="0">
      <a:spcBef>
        <a:spcPct val="0"/>
      </a:spcBef>
      <a:spcAft>
        <a:spcPct val="0"/>
      </a:spcAft>
      <a:defRPr kern="1200">
        <a:solidFill>
          <a:schemeClr val="tx1"/>
        </a:solidFill>
        <a:latin typeface="Sassoon Infant Rg" pitchFamily="50" charset="0"/>
        <a:ea typeface="+mn-ea"/>
        <a:cs typeface="+mn-cs"/>
      </a:defRPr>
    </a:lvl1pPr>
    <a:lvl2pPr marL="457200" algn="l" rtl="0" eaLnBrk="0" fontAlgn="base" hangingPunct="0">
      <a:spcBef>
        <a:spcPct val="0"/>
      </a:spcBef>
      <a:spcAft>
        <a:spcPct val="0"/>
      </a:spcAft>
      <a:defRPr kern="1200">
        <a:solidFill>
          <a:schemeClr val="tx1"/>
        </a:solidFill>
        <a:latin typeface="Sassoon Infant Rg" pitchFamily="50" charset="0"/>
        <a:ea typeface="+mn-ea"/>
        <a:cs typeface="+mn-cs"/>
      </a:defRPr>
    </a:lvl2pPr>
    <a:lvl3pPr marL="914400" algn="l" rtl="0" eaLnBrk="0" fontAlgn="base" hangingPunct="0">
      <a:spcBef>
        <a:spcPct val="0"/>
      </a:spcBef>
      <a:spcAft>
        <a:spcPct val="0"/>
      </a:spcAft>
      <a:defRPr kern="1200">
        <a:solidFill>
          <a:schemeClr val="tx1"/>
        </a:solidFill>
        <a:latin typeface="Sassoon Infant Rg" pitchFamily="50" charset="0"/>
        <a:ea typeface="+mn-ea"/>
        <a:cs typeface="+mn-cs"/>
      </a:defRPr>
    </a:lvl3pPr>
    <a:lvl4pPr marL="1371600" algn="l" rtl="0" eaLnBrk="0" fontAlgn="base" hangingPunct="0">
      <a:spcBef>
        <a:spcPct val="0"/>
      </a:spcBef>
      <a:spcAft>
        <a:spcPct val="0"/>
      </a:spcAft>
      <a:defRPr kern="1200">
        <a:solidFill>
          <a:schemeClr val="tx1"/>
        </a:solidFill>
        <a:latin typeface="Sassoon Infant Rg" pitchFamily="50" charset="0"/>
        <a:ea typeface="+mn-ea"/>
        <a:cs typeface="+mn-cs"/>
      </a:defRPr>
    </a:lvl4pPr>
    <a:lvl5pPr marL="1828800" algn="l" rtl="0" eaLnBrk="0" fontAlgn="base" hangingPunct="0">
      <a:spcBef>
        <a:spcPct val="0"/>
      </a:spcBef>
      <a:spcAft>
        <a:spcPct val="0"/>
      </a:spcAft>
      <a:defRPr kern="1200">
        <a:solidFill>
          <a:schemeClr val="tx1"/>
        </a:solidFill>
        <a:latin typeface="Sassoon Infant Rg" pitchFamily="50" charset="0"/>
        <a:ea typeface="+mn-ea"/>
        <a:cs typeface="+mn-cs"/>
      </a:defRPr>
    </a:lvl5pPr>
    <a:lvl6pPr marL="2286000" algn="l" defTabSz="914400" rtl="0" eaLnBrk="1" latinLnBrk="0" hangingPunct="1">
      <a:defRPr kern="1200">
        <a:solidFill>
          <a:schemeClr val="tx1"/>
        </a:solidFill>
        <a:latin typeface="Sassoon Infant Rg" pitchFamily="50" charset="0"/>
        <a:ea typeface="+mn-ea"/>
        <a:cs typeface="+mn-cs"/>
      </a:defRPr>
    </a:lvl6pPr>
    <a:lvl7pPr marL="2743200" algn="l" defTabSz="914400" rtl="0" eaLnBrk="1" latinLnBrk="0" hangingPunct="1">
      <a:defRPr kern="1200">
        <a:solidFill>
          <a:schemeClr val="tx1"/>
        </a:solidFill>
        <a:latin typeface="Sassoon Infant Rg" pitchFamily="50" charset="0"/>
        <a:ea typeface="+mn-ea"/>
        <a:cs typeface="+mn-cs"/>
      </a:defRPr>
    </a:lvl7pPr>
    <a:lvl8pPr marL="3200400" algn="l" defTabSz="914400" rtl="0" eaLnBrk="1" latinLnBrk="0" hangingPunct="1">
      <a:defRPr kern="1200">
        <a:solidFill>
          <a:schemeClr val="tx1"/>
        </a:solidFill>
        <a:latin typeface="Sassoon Infant Rg" pitchFamily="50" charset="0"/>
        <a:ea typeface="+mn-ea"/>
        <a:cs typeface="+mn-cs"/>
      </a:defRPr>
    </a:lvl8pPr>
    <a:lvl9pPr marL="3657600" algn="l" defTabSz="914400" rtl="0" eaLnBrk="1" latinLnBrk="0" hangingPunct="1">
      <a:defRPr kern="1200">
        <a:solidFill>
          <a:schemeClr val="tx1"/>
        </a:solidFill>
        <a:latin typeface="Sassoon Infant Rg" pitchFamily="50"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17">
          <p15:clr>
            <a:srgbClr val="A4A3A4"/>
          </p15:clr>
        </p15:guide>
        <p15:guide id="4" orient="horz" pos="3997">
          <p15:clr>
            <a:srgbClr val="A4A3A4"/>
          </p15:clr>
        </p15:guide>
        <p15:guide id="5" pos="5443">
          <p15:clr>
            <a:srgbClr val="A4A3A4"/>
          </p15:clr>
        </p15:guide>
        <p15:guide id="6" orient="horz" pos="323">
          <p15:clr>
            <a:srgbClr val="A4A3A4"/>
          </p15:clr>
        </p15:guide>
        <p15:guide id="7" pos="476">
          <p15:clr>
            <a:srgbClr val="A4A3A4"/>
          </p15:clr>
        </p15:guide>
        <p15:guide id="8" orient="horz" pos="459">
          <p15:clr>
            <a:srgbClr val="A4A3A4"/>
          </p15:clr>
        </p15:guide>
        <p15:guide id="9" orient="horz" pos="3838">
          <p15:clr>
            <a:srgbClr val="A4A3A4"/>
          </p15:clr>
        </p15:guide>
        <p15:guide id="10" pos="528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5D36"/>
    <a:srgbClr val="EE7919"/>
    <a:srgbClr val="328F7C"/>
    <a:srgbClr val="A3D1C7"/>
    <a:srgbClr val="FEFBDA"/>
    <a:srgbClr val="FFFFE1"/>
    <a:srgbClr val="FDFDFD"/>
    <a:srgbClr val="AD8C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3" d="100"/>
          <a:sy n="73" d="100"/>
        </p:scale>
        <p:origin x="1278" y="72"/>
      </p:cViewPr>
      <p:guideLst>
        <p:guide orient="horz" pos="2160"/>
        <p:guide pos="2880"/>
        <p:guide pos="317"/>
        <p:guide orient="horz" pos="3997"/>
        <p:guide pos="5443"/>
        <p:guide orient="horz" pos="323"/>
        <p:guide pos="476"/>
        <p:guide orient="horz" pos="459"/>
        <p:guide orient="horz" pos="3838"/>
        <p:guide pos="5284"/>
      </p:guideLst>
    </p:cSldViewPr>
  </p:slideViewPr>
  <p:notesTextViewPr>
    <p:cViewPr>
      <p:scale>
        <a:sx n="1" d="1"/>
        <a:sy n="1" d="1"/>
      </p:scale>
      <p:origin x="0" y="0"/>
    </p:cViewPr>
  </p:notesTextViewPr>
  <p:notesViewPr>
    <p:cSldViewPr snapToGrid="0">
      <p:cViewPr varScale="1">
        <p:scale>
          <a:sx n="86" d="100"/>
          <a:sy n="86" d="100"/>
        </p:scale>
        <p:origin x="292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27E1D60-BF42-4151-9DCE-D36417B912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5DCDA454-3A37-4DFA-924A-28D08FC350C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E5AAEBB7-79B1-43B9-9D41-467F7C630AAF}" type="datetimeFigureOut">
              <a:rPr lang="en-GB"/>
              <a:pPr>
                <a:defRPr/>
              </a:pPr>
              <a:t>03/02/2021</a:t>
            </a:fld>
            <a:endParaRPr lang="en-GB"/>
          </a:p>
        </p:txBody>
      </p:sp>
      <p:sp>
        <p:nvSpPr>
          <p:cNvPr id="4" name="Footer Placeholder 3">
            <a:extLst>
              <a:ext uri="{FF2B5EF4-FFF2-40B4-BE49-F238E27FC236}">
                <a16:creationId xmlns:a16="http://schemas.microsoft.com/office/drawing/2014/main" id="{00498067-EBFE-4BA9-8D3B-C2AEC778B2B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a:extLst>
              <a:ext uri="{FF2B5EF4-FFF2-40B4-BE49-F238E27FC236}">
                <a16:creationId xmlns:a16="http://schemas.microsoft.com/office/drawing/2014/main" id="{CCE14AA7-041F-4B0A-95AC-88ECB9ABD994}"/>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706018D8-F133-4CF6-9FDC-0B7D55C7950E}" type="slidenum">
              <a:rPr lang="en-GB" altLang="en-US"/>
              <a:pPr/>
              <a:t>‹#›</a:t>
            </a:fld>
            <a:endParaRPr lang="en-GB"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6279CC72-CCBF-432B-87CB-359B05501310}"/>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5" name="Picture 14">
            <a:extLst>
              <a:ext uri="{FF2B5EF4-FFF2-40B4-BE49-F238E27FC236}">
                <a16:creationId xmlns:a16="http://schemas.microsoft.com/office/drawing/2014/main" id="{3646983A-025F-498E-BD2E-5CA2817B834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6775" y="6700838"/>
            <a:ext cx="58578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66725" y="1122363"/>
            <a:ext cx="8201025" cy="2387600"/>
          </a:xfrm>
        </p:spPr>
        <p:txBody>
          <a:bodyPr>
            <a:normAutofit/>
          </a:bodyPr>
          <a:lstStyle>
            <a:lvl1pPr algn="ctr">
              <a:defRPr sz="4000">
                <a:latin typeface="Sassoon Infant Md" panose="02000603050000020003" pitchFamily="50" charset="0"/>
              </a:defRPr>
            </a:lvl1pPr>
          </a:lstStyle>
          <a:p>
            <a:r>
              <a:rPr lang="en-US" dirty="0"/>
              <a:t>Click to edit Master title style</a:t>
            </a:r>
          </a:p>
        </p:txBody>
      </p:sp>
      <p:sp>
        <p:nvSpPr>
          <p:cNvPr id="3" name="Subtitle 2"/>
          <p:cNvSpPr>
            <a:spLocks noGrp="1"/>
          </p:cNvSpPr>
          <p:nvPr>
            <p:ph type="subTitle" idx="1"/>
          </p:nvPr>
        </p:nvSpPr>
        <p:spPr>
          <a:xfrm>
            <a:off x="466725" y="3602038"/>
            <a:ext cx="8201025" cy="1655762"/>
          </a:xfrm>
        </p:spPr>
        <p:txBody>
          <a:bodyPr/>
          <a:lstStyle>
            <a:lvl1pPr marL="0" indent="0" algn="ctr">
              <a:buNone/>
              <a:defRPr sz="2400">
                <a:latin typeface="Sassoon Infant Rg" panose="02000503030000020003" pitchFamily="50" charset="0"/>
                <a:ea typeface="Sassoon Infant Rg" panose="02000503030000020003"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898384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484A988E-208E-4421-9893-9154B506D133}"/>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5" name="Picture 14">
            <a:extLst>
              <a:ext uri="{FF2B5EF4-FFF2-40B4-BE49-F238E27FC236}">
                <a16:creationId xmlns:a16="http://schemas.microsoft.com/office/drawing/2014/main" id="{CE837791-95D7-4FE0-BC2B-9C0B9B3E821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6775" y="6700838"/>
            <a:ext cx="58578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198" y="485773"/>
            <a:ext cx="8220075" cy="1595581"/>
          </a:xfrm>
        </p:spPr>
        <p:txBody>
          <a:bodyPr>
            <a:normAutofit/>
          </a:bodyPr>
          <a:lstStyle>
            <a:lvl1pPr>
              <a:defRPr sz="4000" b="1">
                <a:latin typeface="Sassoon Infant Md" panose="02000603050000020003" pitchFamily="50" charset="0"/>
              </a:defRPr>
            </a:lvl1pPr>
          </a:lstStyle>
          <a:p>
            <a:r>
              <a:rPr lang="en-US" dirty="0"/>
              <a:t>Click to edit Master title style</a:t>
            </a:r>
          </a:p>
        </p:txBody>
      </p:sp>
      <p:sp>
        <p:nvSpPr>
          <p:cNvPr id="3" name="Content Placeholder 2"/>
          <p:cNvSpPr>
            <a:spLocks noGrp="1"/>
          </p:cNvSpPr>
          <p:nvPr>
            <p:ph idx="1"/>
          </p:nvPr>
        </p:nvSpPr>
        <p:spPr>
          <a:xfrm>
            <a:off x="457197" y="2153354"/>
            <a:ext cx="8220075" cy="4242683"/>
          </a:xfrm>
        </p:spPr>
        <p:txBody>
          <a:bodyPr/>
          <a:lstStyle>
            <a:lvl1pPr>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96639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pic>
        <p:nvPicPr>
          <p:cNvPr id="4" name="Picture 14">
            <a:extLst>
              <a:ext uri="{FF2B5EF4-FFF2-40B4-BE49-F238E27FC236}">
                <a16:creationId xmlns:a16="http://schemas.microsoft.com/office/drawing/2014/main" id="{2FE44BF5-2647-4C89-AB21-AB0B23F9B0B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53438" y="6700838"/>
            <a:ext cx="584200"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6249" y="549275"/>
            <a:ext cx="8181975" cy="1325563"/>
          </a:xfrm>
          <a:noFill/>
          <a:ln>
            <a:noFill/>
          </a:ln>
        </p:spPr>
        <p:txBody>
          <a:bodyPr>
            <a:normAutofit/>
          </a:bodyPr>
          <a:lstStyle>
            <a:lvl1pPr>
              <a:defRPr sz="4000" b="1">
                <a:latin typeface="Sassoon Infant Md" panose="02000603050000020003" pitchFamily="50" charset="0"/>
              </a:defRPr>
            </a:lvl1pPr>
          </a:lstStyle>
          <a:p>
            <a:r>
              <a:rPr lang="en-US" dirty="0"/>
              <a:t>Click to edit Master title style</a:t>
            </a:r>
          </a:p>
        </p:txBody>
      </p:sp>
      <p:sp>
        <p:nvSpPr>
          <p:cNvPr id="3" name="Content Placeholder 2"/>
          <p:cNvSpPr>
            <a:spLocks noGrp="1"/>
          </p:cNvSpPr>
          <p:nvPr>
            <p:ph idx="1"/>
          </p:nvPr>
        </p:nvSpPr>
        <p:spPr>
          <a:xfrm>
            <a:off x="481012" y="2014537"/>
            <a:ext cx="8181975" cy="4351338"/>
          </a:xfrm>
          <a:noFill/>
          <a:ln>
            <a:noFill/>
          </a:ln>
        </p:spPr>
        <p:txBody>
          <a:bodyPr/>
          <a:lstStyle>
            <a:lvl1pPr>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65630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nit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539750" y="2359034"/>
            <a:ext cx="8064500" cy="655294"/>
          </a:xfrm>
          <a:noFill/>
          <a:ln>
            <a:noFill/>
          </a:ln>
        </p:spPr>
        <p:txBody>
          <a:bodyPr>
            <a:noAutofit/>
          </a:bodyPr>
          <a:lstStyle>
            <a:lvl1pPr algn="ctr">
              <a:defRPr sz="6600" b="1">
                <a:solidFill>
                  <a:schemeClr val="bg1"/>
                </a:solidFill>
                <a:latin typeface="BPreplay" panose="02000503000000020004" pitchFamily="50" charset="0"/>
              </a:defRPr>
            </a:lvl1pPr>
          </a:lstStyle>
          <a:p>
            <a:r>
              <a:rPr lang="en-US" dirty="0"/>
              <a:t>Click to edit Master title style</a:t>
            </a:r>
            <a:endParaRPr lang="en-GB" dirty="0"/>
          </a:p>
        </p:txBody>
      </p:sp>
      <p:sp>
        <p:nvSpPr>
          <p:cNvPr id="11" name="Text Placeholder 10"/>
          <p:cNvSpPr>
            <a:spLocks noGrp="1"/>
          </p:cNvSpPr>
          <p:nvPr>
            <p:ph type="body" sz="quarter" idx="10"/>
          </p:nvPr>
        </p:nvSpPr>
        <p:spPr>
          <a:xfrm>
            <a:off x="1654969" y="3199950"/>
            <a:ext cx="5834062" cy="543989"/>
          </a:xfrm>
          <a:noFill/>
          <a:ln>
            <a:noFill/>
          </a:ln>
        </p:spPr>
        <p:txBody>
          <a:bodyPr anchor="ctr" anchorCtr="1">
            <a:noAutofit/>
          </a:bodyPr>
          <a:lstStyle>
            <a:lvl1pPr marL="0" indent="0" algn="ctr">
              <a:buNone/>
              <a:defRPr sz="2800">
                <a:solidFill>
                  <a:schemeClr val="bg1"/>
                </a:solidFill>
                <a:latin typeface="BPreplay" panose="02000503000000020004" pitchFamily="50" charset="0"/>
              </a:defRPr>
            </a:lvl1pPr>
          </a:lstStyle>
          <a:p>
            <a:pPr lvl="0"/>
            <a:r>
              <a:rPr lang="en-US" dirty="0"/>
              <a:t>Click to edit Master text styles</a:t>
            </a:r>
          </a:p>
        </p:txBody>
      </p:sp>
    </p:spTree>
    <p:extLst>
      <p:ext uri="{BB962C8B-B14F-4D97-AF65-F5344CB8AC3E}">
        <p14:creationId xmlns:p14="http://schemas.microsoft.com/office/powerpoint/2010/main" val="587098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6468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4">
            <a:extLst>
              <a:ext uri="{FF2B5EF4-FFF2-40B4-BE49-F238E27FC236}">
                <a16:creationId xmlns:a16="http://schemas.microsoft.com/office/drawing/2014/main" id="{64B53145-0642-4944-8A6C-2E56552E3B3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53438" y="6700838"/>
            <a:ext cx="584200"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102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F07A70D-3CA9-45D0-A4BF-2E603B306DE5}"/>
              </a:ext>
            </a:extLst>
          </p:cNvPr>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87CBF4C1-9C3D-447E-B28B-B68D7E64961D}"/>
              </a:ext>
            </a:extLst>
          </p:cNvPr>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1" r:id="rId4"/>
    <p:sldLayoutId id="2147483702" r:id="rId5"/>
    <p:sldLayoutId id="2147483706" r:id="rId6"/>
  </p:sldLayoutIdLst>
  <p:txStyles>
    <p:titleStyle>
      <a:lvl1pPr algn="l" rtl="0" eaLnBrk="0" fontAlgn="base" hangingPunct="0">
        <a:lnSpc>
          <a:spcPct val="90000"/>
        </a:lnSpc>
        <a:spcBef>
          <a:spcPct val="0"/>
        </a:spcBef>
        <a:spcAft>
          <a:spcPct val="0"/>
        </a:spcAft>
        <a:defRPr sz="4000" kern="1200">
          <a:solidFill>
            <a:srgbClr val="1C1C1C"/>
          </a:solidFill>
          <a:latin typeface="Sassoon Infant Md" panose="02000603050000020003" pitchFamily="50" charset="0"/>
          <a:ea typeface="+mj-ea"/>
          <a:cs typeface="+mj-cs"/>
        </a:defRPr>
      </a:lvl1pPr>
      <a:lvl2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2pPr>
      <a:lvl3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3pPr>
      <a:lvl4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4pPr>
      <a:lvl5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5pPr>
      <a:lvl6pPr marL="457200" algn="l" rtl="0" fontAlgn="base">
        <a:lnSpc>
          <a:spcPct val="90000"/>
        </a:lnSpc>
        <a:spcBef>
          <a:spcPct val="0"/>
        </a:spcBef>
        <a:spcAft>
          <a:spcPct val="0"/>
        </a:spcAft>
        <a:defRPr sz="4000">
          <a:solidFill>
            <a:srgbClr val="1C1C1C"/>
          </a:solidFill>
          <a:latin typeface="Sassoon Infant Md" panose="02000603050000020003" pitchFamily="50" charset="0"/>
        </a:defRPr>
      </a:lvl6pPr>
      <a:lvl7pPr marL="914400" algn="l" rtl="0" fontAlgn="base">
        <a:lnSpc>
          <a:spcPct val="90000"/>
        </a:lnSpc>
        <a:spcBef>
          <a:spcPct val="0"/>
        </a:spcBef>
        <a:spcAft>
          <a:spcPct val="0"/>
        </a:spcAft>
        <a:defRPr sz="4000">
          <a:solidFill>
            <a:srgbClr val="1C1C1C"/>
          </a:solidFill>
          <a:latin typeface="Sassoon Infant Md" panose="02000603050000020003" pitchFamily="50" charset="0"/>
        </a:defRPr>
      </a:lvl7pPr>
      <a:lvl8pPr marL="1371600" algn="l" rtl="0" fontAlgn="base">
        <a:lnSpc>
          <a:spcPct val="90000"/>
        </a:lnSpc>
        <a:spcBef>
          <a:spcPct val="0"/>
        </a:spcBef>
        <a:spcAft>
          <a:spcPct val="0"/>
        </a:spcAft>
        <a:defRPr sz="4000">
          <a:solidFill>
            <a:srgbClr val="1C1C1C"/>
          </a:solidFill>
          <a:latin typeface="Sassoon Infant Md" panose="02000603050000020003" pitchFamily="50" charset="0"/>
        </a:defRPr>
      </a:lvl8pPr>
      <a:lvl9pPr marL="1828800" algn="l" rtl="0" fontAlgn="base">
        <a:lnSpc>
          <a:spcPct val="90000"/>
        </a:lnSpc>
        <a:spcBef>
          <a:spcPct val="0"/>
        </a:spcBef>
        <a:spcAft>
          <a:spcPct val="0"/>
        </a:spcAft>
        <a:defRPr sz="4000">
          <a:solidFill>
            <a:srgbClr val="1C1C1C"/>
          </a:solidFill>
          <a:latin typeface="Sassoon Infant Md" panose="02000603050000020003" pitchFamily="50"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8194" name="Twinkl Logo">
            <a:extLst>
              <a:ext uri="{FF2B5EF4-FFF2-40B4-BE49-F238E27FC236}">
                <a16:creationId xmlns:a16="http://schemas.microsoft.com/office/drawing/2014/main" id="{CA3F196D-12F7-4B57-BB4B-C76315CB26A8}"/>
              </a:ext>
            </a:extLst>
          </p:cNvPr>
          <p:cNvPicPr>
            <a:picLocks noChangeAspect="1"/>
          </p:cNvPicPr>
          <p:nvPr/>
        </p:nvPicPr>
        <p:blipFill>
          <a:blip r:embed="rId3">
            <a:grayscl/>
            <a:biLevel thresh="50000"/>
            <a:extLst>
              <a:ext uri="{28A0092B-C50C-407E-A947-70E740481C1C}">
                <a14:useLocalDpi xmlns:a14="http://schemas.microsoft.com/office/drawing/2010/main" val="0"/>
              </a:ext>
            </a:extLst>
          </a:blip>
          <a:srcRect/>
          <a:stretch>
            <a:fillRect/>
          </a:stretch>
        </p:blipFill>
        <p:spPr bwMode="auto">
          <a:xfrm>
            <a:off x="4278313" y="5719763"/>
            <a:ext cx="587375"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4">
            <a:extLst>
              <a:ext uri="{FF2B5EF4-FFF2-40B4-BE49-F238E27FC236}">
                <a16:creationId xmlns:a16="http://schemas.microsoft.com/office/drawing/2014/main" id="{7A85C422-3C85-491C-A509-CA0512DF9F1E}"/>
              </a:ext>
            </a:extLst>
          </p:cNvPr>
          <p:cNvPicPr>
            <a:picLocks noChangeAspect="1"/>
          </p:cNvPicPr>
          <p:nvPr/>
        </p:nvPicPr>
        <p:blipFill>
          <a:blip r:embed="rId4">
            <a:extLst>
              <a:ext uri="{28A0092B-C50C-407E-A947-70E740481C1C}">
                <a14:useLocalDpi xmlns:a14="http://schemas.microsoft.com/office/drawing/2010/main" val="0"/>
              </a:ext>
            </a:extLst>
          </a:blip>
          <a:srcRect r="79025" b="80870"/>
          <a:stretch>
            <a:fillRect/>
          </a:stretch>
        </p:blipFill>
        <p:spPr bwMode="auto">
          <a:xfrm rot="-1091257">
            <a:off x="1625600" y="3616325"/>
            <a:ext cx="1455738" cy="156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5">
            <a:extLst>
              <a:ext uri="{FF2B5EF4-FFF2-40B4-BE49-F238E27FC236}">
                <a16:creationId xmlns:a16="http://schemas.microsoft.com/office/drawing/2014/main" id="{5C8D04F8-A565-4444-AD48-9605D3B217E5}"/>
              </a:ext>
            </a:extLst>
          </p:cNvPr>
          <p:cNvPicPr>
            <a:picLocks noChangeAspect="1"/>
          </p:cNvPicPr>
          <p:nvPr/>
        </p:nvPicPr>
        <p:blipFill>
          <a:blip r:embed="rId4">
            <a:extLst>
              <a:ext uri="{28A0092B-C50C-407E-A947-70E740481C1C}">
                <a14:useLocalDpi xmlns:a14="http://schemas.microsoft.com/office/drawing/2010/main" val="0"/>
              </a:ext>
            </a:extLst>
          </a:blip>
          <a:srcRect l="55698" r="18274" b="80870"/>
          <a:stretch>
            <a:fillRect/>
          </a:stretch>
        </p:blipFill>
        <p:spPr bwMode="auto">
          <a:xfrm>
            <a:off x="3670300" y="3743325"/>
            <a:ext cx="1803400" cy="156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6">
            <a:extLst>
              <a:ext uri="{FF2B5EF4-FFF2-40B4-BE49-F238E27FC236}">
                <a16:creationId xmlns:a16="http://schemas.microsoft.com/office/drawing/2014/main" id="{B6F49615-7E4A-4DAF-ADAA-44A45226D1AC}"/>
              </a:ext>
            </a:extLst>
          </p:cNvPr>
          <p:cNvPicPr>
            <a:picLocks noChangeAspect="1"/>
          </p:cNvPicPr>
          <p:nvPr/>
        </p:nvPicPr>
        <p:blipFill>
          <a:blip r:embed="rId4">
            <a:extLst>
              <a:ext uri="{28A0092B-C50C-407E-A947-70E740481C1C}">
                <a14:useLocalDpi xmlns:a14="http://schemas.microsoft.com/office/drawing/2010/main" val="0"/>
              </a:ext>
            </a:extLst>
          </a:blip>
          <a:srcRect l="-3172" t="26086" r="77144" b="54784"/>
          <a:stretch>
            <a:fillRect/>
          </a:stretch>
        </p:blipFill>
        <p:spPr bwMode="auto">
          <a:xfrm rot="951903">
            <a:off x="6035675" y="3527425"/>
            <a:ext cx="1804988"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5">
            <a:extLst>
              <a:ext uri="{FF2B5EF4-FFF2-40B4-BE49-F238E27FC236}">
                <a16:creationId xmlns:a16="http://schemas.microsoft.com/office/drawing/2014/main" id="{B09F47F2-B1AF-44E4-8EB7-FCB071F9511E}"/>
              </a:ext>
            </a:extLst>
          </p:cNvPr>
          <p:cNvSpPr>
            <a:spLocks noGrp="1"/>
          </p:cNvSpPr>
          <p:nvPr>
            <p:ph type="title"/>
          </p:nvPr>
        </p:nvSpPr>
        <p:spPr>
          <a:xfrm>
            <a:off x="503238" y="636588"/>
            <a:ext cx="8137525" cy="741362"/>
          </a:xfrm>
        </p:spPr>
        <p:txBody>
          <a:bodyPr>
            <a:normAutofit fontScale="90000"/>
          </a:bodyPr>
          <a:lstStyle/>
          <a:p>
            <a:pPr algn="ctr" eaLnBrk="1" hangingPunct="1">
              <a:defRPr/>
            </a:pPr>
            <a:r>
              <a:rPr lang="en-GB" altLang="en-US"/>
              <a:t>Maya Calculations</a:t>
            </a:r>
          </a:p>
        </p:txBody>
      </p:sp>
      <p:sp>
        <p:nvSpPr>
          <p:cNvPr id="18435" name="Content Placeholder 6">
            <a:extLst>
              <a:ext uri="{FF2B5EF4-FFF2-40B4-BE49-F238E27FC236}">
                <a16:creationId xmlns:a16="http://schemas.microsoft.com/office/drawing/2014/main" id="{B110FE04-03B3-48BB-A6C6-EDCEA8F39109}"/>
              </a:ext>
            </a:extLst>
          </p:cNvPr>
          <p:cNvSpPr>
            <a:spLocks noGrp="1"/>
          </p:cNvSpPr>
          <p:nvPr>
            <p:ph idx="1"/>
          </p:nvPr>
        </p:nvSpPr>
        <p:spPr>
          <a:xfrm>
            <a:off x="503238" y="1244600"/>
            <a:ext cx="8137525" cy="922338"/>
          </a:xfrm>
        </p:spPr>
        <p:txBody>
          <a:bodyPr/>
          <a:lstStyle/>
          <a:p>
            <a:pPr marL="0" indent="0" algn="ctr" eaLnBrk="1" hangingPunct="1">
              <a:buFont typeface="Arial" panose="020B0604020202020204" pitchFamily="34" charset="0"/>
              <a:buNone/>
            </a:pPr>
            <a:r>
              <a:rPr lang="en-GB" altLang="en-US"/>
              <a:t>Now you know all about Maya numbers are you able to solve this calculation?</a:t>
            </a:r>
          </a:p>
          <a:p>
            <a:pPr marL="0" indent="0" algn="ctr" eaLnBrk="1" hangingPunct="1">
              <a:buFont typeface="Arial" panose="020B0604020202020204" pitchFamily="34" charset="0"/>
              <a:buNone/>
            </a:pPr>
            <a:r>
              <a:rPr lang="en-GB" altLang="en-US"/>
              <a:t>Write down the answer and show me. Remember to use the Maya symbols!</a:t>
            </a:r>
          </a:p>
        </p:txBody>
      </p:sp>
      <p:sp>
        <p:nvSpPr>
          <p:cNvPr id="8" name="Rectangle 7">
            <a:extLst>
              <a:ext uri="{FF2B5EF4-FFF2-40B4-BE49-F238E27FC236}">
                <a16:creationId xmlns:a16="http://schemas.microsoft.com/office/drawing/2014/main" id="{EAAB1CED-C8C7-466E-A93A-D29BD3CA358A}"/>
              </a:ext>
            </a:extLst>
          </p:cNvPr>
          <p:cNvSpPr/>
          <p:nvPr/>
        </p:nvSpPr>
        <p:spPr>
          <a:xfrm>
            <a:off x="901700" y="2378075"/>
            <a:ext cx="7327900" cy="1493838"/>
          </a:xfrm>
          <a:prstGeom prst="rect">
            <a:avLst/>
          </a:prstGeom>
          <a:noFill/>
          <a:ln w="38100">
            <a:solidFill>
              <a:srgbClr val="F55D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nvGrpSpPr>
          <p:cNvPr id="18437" name="Group 8">
            <a:extLst>
              <a:ext uri="{FF2B5EF4-FFF2-40B4-BE49-F238E27FC236}">
                <a16:creationId xmlns:a16="http://schemas.microsoft.com/office/drawing/2014/main" id="{FD0557D8-BEFC-4292-9A63-CAD77A03F6AF}"/>
              </a:ext>
            </a:extLst>
          </p:cNvPr>
          <p:cNvGrpSpPr>
            <a:grpSpLocks/>
          </p:cNvGrpSpPr>
          <p:nvPr/>
        </p:nvGrpSpPr>
        <p:grpSpPr bwMode="auto">
          <a:xfrm>
            <a:off x="1304925" y="2760663"/>
            <a:ext cx="1506538" cy="695325"/>
            <a:chOff x="5354594" y="3559775"/>
            <a:chExt cx="1507524" cy="695068"/>
          </a:xfrm>
        </p:grpSpPr>
        <p:cxnSp>
          <p:nvCxnSpPr>
            <p:cNvPr id="10" name="Straight Connector 9">
              <a:extLst>
                <a:ext uri="{FF2B5EF4-FFF2-40B4-BE49-F238E27FC236}">
                  <a16:creationId xmlns:a16="http://schemas.microsoft.com/office/drawing/2014/main" id="{6D472191-5BE0-4E68-A39B-03C571C93B5D}"/>
                </a:ext>
              </a:extLst>
            </p:cNvPr>
            <p:cNvCxnSpPr/>
            <p:nvPr/>
          </p:nvCxnSpPr>
          <p:spPr>
            <a:xfrm>
              <a:off x="5354594" y="4118368"/>
              <a:ext cx="150752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8531E98-2C59-4EA8-B711-5C23217074D3}"/>
                </a:ext>
              </a:extLst>
            </p:cNvPr>
            <p:cNvCxnSpPr/>
            <p:nvPr/>
          </p:nvCxnSpPr>
          <p:spPr>
            <a:xfrm>
              <a:off x="5354594" y="4254843"/>
              <a:ext cx="150752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4FB5BEC-4650-4086-A96F-2E4F360E7F04}"/>
                </a:ext>
              </a:extLst>
            </p:cNvPr>
            <p:cNvCxnSpPr/>
            <p:nvPr/>
          </p:nvCxnSpPr>
          <p:spPr>
            <a:xfrm>
              <a:off x="5354594" y="3985068"/>
              <a:ext cx="150752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8F6971DE-C67F-47D8-BFC7-F0061C44C8B5}"/>
                </a:ext>
              </a:extLst>
            </p:cNvPr>
            <p:cNvSpPr/>
            <p:nvPr/>
          </p:nvSpPr>
          <p:spPr>
            <a:xfrm>
              <a:off x="5530922" y="3566123"/>
              <a:ext cx="338358" cy="33801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4" name="Oval 13">
              <a:extLst>
                <a:ext uri="{FF2B5EF4-FFF2-40B4-BE49-F238E27FC236}">
                  <a16:creationId xmlns:a16="http://schemas.microsoft.com/office/drawing/2014/main" id="{212FB7A1-F1F0-497C-8DEA-98380D01A7C7}"/>
                </a:ext>
              </a:extLst>
            </p:cNvPr>
            <p:cNvSpPr/>
            <p:nvPr/>
          </p:nvSpPr>
          <p:spPr>
            <a:xfrm>
              <a:off x="5951885" y="3566123"/>
              <a:ext cx="338359" cy="33801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5" name="Oval 14">
              <a:extLst>
                <a:ext uri="{FF2B5EF4-FFF2-40B4-BE49-F238E27FC236}">
                  <a16:creationId xmlns:a16="http://schemas.microsoft.com/office/drawing/2014/main" id="{DCC656F6-48EF-494C-8B35-D782FAE9F6BF}"/>
                </a:ext>
              </a:extLst>
            </p:cNvPr>
            <p:cNvSpPr/>
            <p:nvPr/>
          </p:nvSpPr>
          <p:spPr>
            <a:xfrm>
              <a:off x="6371259" y="3559775"/>
              <a:ext cx="338359" cy="33801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nvGrpSpPr>
          <p:cNvPr id="18438" name="Group 15">
            <a:extLst>
              <a:ext uri="{FF2B5EF4-FFF2-40B4-BE49-F238E27FC236}">
                <a16:creationId xmlns:a16="http://schemas.microsoft.com/office/drawing/2014/main" id="{1BFBC964-58FB-4688-B70C-DCDFC57331A2}"/>
              </a:ext>
            </a:extLst>
          </p:cNvPr>
          <p:cNvGrpSpPr>
            <a:grpSpLocks/>
          </p:cNvGrpSpPr>
          <p:nvPr/>
        </p:nvGrpSpPr>
        <p:grpSpPr bwMode="auto">
          <a:xfrm>
            <a:off x="3979863" y="2878138"/>
            <a:ext cx="1508125" cy="441325"/>
            <a:chOff x="1659924" y="4728520"/>
            <a:chExt cx="1507524" cy="440723"/>
          </a:xfrm>
        </p:grpSpPr>
        <p:cxnSp>
          <p:nvCxnSpPr>
            <p:cNvPr id="17" name="Straight Connector 16">
              <a:extLst>
                <a:ext uri="{FF2B5EF4-FFF2-40B4-BE49-F238E27FC236}">
                  <a16:creationId xmlns:a16="http://schemas.microsoft.com/office/drawing/2014/main" id="{1945384B-E971-407A-B40E-2DC6B8E7BA70}"/>
                </a:ext>
              </a:extLst>
            </p:cNvPr>
            <p:cNvCxnSpPr/>
            <p:nvPr/>
          </p:nvCxnSpPr>
          <p:spPr>
            <a:xfrm>
              <a:off x="1659924" y="5169243"/>
              <a:ext cx="150752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5B9E965A-7FAB-4EB9-9FBB-7B018919600A}"/>
                </a:ext>
              </a:extLst>
            </p:cNvPr>
            <p:cNvSpPr/>
            <p:nvPr/>
          </p:nvSpPr>
          <p:spPr>
            <a:xfrm>
              <a:off x="2245478" y="4728520"/>
              <a:ext cx="336416" cy="3376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sp>
        <p:nvSpPr>
          <p:cNvPr id="18439" name="Content Placeholder 6">
            <a:extLst>
              <a:ext uri="{FF2B5EF4-FFF2-40B4-BE49-F238E27FC236}">
                <a16:creationId xmlns:a16="http://schemas.microsoft.com/office/drawing/2014/main" id="{46348E95-F9EE-40BA-AFFA-420FA202665E}"/>
              </a:ext>
            </a:extLst>
          </p:cNvPr>
          <p:cNvSpPr>
            <a:spLocks/>
          </p:cNvSpPr>
          <p:nvPr/>
        </p:nvSpPr>
        <p:spPr bwMode="auto">
          <a:xfrm>
            <a:off x="2998788" y="2613025"/>
            <a:ext cx="771525" cy="790575"/>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buFont typeface="Arial" panose="020B0604020202020204" pitchFamily="34" charset="0"/>
              <a:buNone/>
            </a:pPr>
            <a:r>
              <a:rPr lang="en-GB" altLang="en-US" sz="3600" b="1">
                <a:solidFill>
                  <a:schemeClr val="tx1"/>
                </a:solidFill>
              </a:rPr>
              <a:t>+</a:t>
            </a:r>
          </a:p>
        </p:txBody>
      </p:sp>
      <p:sp>
        <p:nvSpPr>
          <p:cNvPr id="18440" name="Content Placeholder 6">
            <a:extLst>
              <a:ext uri="{FF2B5EF4-FFF2-40B4-BE49-F238E27FC236}">
                <a16:creationId xmlns:a16="http://schemas.microsoft.com/office/drawing/2014/main" id="{8F286721-E536-41BB-99B6-A5DA6007C0E5}"/>
              </a:ext>
            </a:extLst>
          </p:cNvPr>
          <p:cNvSpPr>
            <a:spLocks/>
          </p:cNvSpPr>
          <p:nvPr/>
        </p:nvSpPr>
        <p:spPr bwMode="auto">
          <a:xfrm>
            <a:off x="6678613" y="2603500"/>
            <a:ext cx="1516062" cy="49530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buFont typeface="Arial" panose="020B0604020202020204" pitchFamily="34" charset="0"/>
              <a:buNone/>
            </a:pPr>
            <a:r>
              <a:rPr lang="en-GB" altLang="en-US" sz="4000" b="1">
                <a:solidFill>
                  <a:srgbClr val="F55D36"/>
                </a:solidFill>
              </a:rPr>
              <a:t>24</a:t>
            </a:r>
          </a:p>
        </p:txBody>
      </p:sp>
      <p:sp>
        <p:nvSpPr>
          <p:cNvPr id="18441" name="Content Placeholder 6">
            <a:extLst>
              <a:ext uri="{FF2B5EF4-FFF2-40B4-BE49-F238E27FC236}">
                <a16:creationId xmlns:a16="http://schemas.microsoft.com/office/drawing/2014/main" id="{63919634-D2E1-48FA-9994-AB93B3AC88AE}"/>
              </a:ext>
            </a:extLst>
          </p:cNvPr>
          <p:cNvSpPr>
            <a:spLocks/>
          </p:cNvSpPr>
          <p:nvPr/>
        </p:nvSpPr>
        <p:spPr bwMode="auto">
          <a:xfrm>
            <a:off x="5697538" y="2613025"/>
            <a:ext cx="771525" cy="790575"/>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buFont typeface="Arial" panose="020B0604020202020204" pitchFamily="34" charset="0"/>
              <a:buNone/>
            </a:pPr>
            <a:r>
              <a:rPr lang="en-GB" altLang="en-US" sz="3600" b="1">
                <a:solidFill>
                  <a:schemeClr val="tx1"/>
                </a:solidFill>
              </a:rPr>
              <a:t>=</a:t>
            </a:r>
          </a:p>
        </p:txBody>
      </p:sp>
      <p:sp>
        <p:nvSpPr>
          <p:cNvPr id="18442" name="Content Placeholder 6">
            <a:extLst>
              <a:ext uri="{FF2B5EF4-FFF2-40B4-BE49-F238E27FC236}">
                <a16:creationId xmlns:a16="http://schemas.microsoft.com/office/drawing/2014/main" id="{D513BBE5-3CA8-48CB-932C-84927D9BD1E2}"/>
              </a:ext>
            </a:extLst>
          </p:cNvPr>
          <p:cNvSpPr>
            <a:spLocks/>
          </p:cNvSpPr>
          <p:nvPr/>
        </p:nvSpPr>
        <p:spPr bwMode="auto">
          <a:xfrm>
            <a:off x="512763" y="4041775"/>
            <a:ext cx="8137525" cy="25209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eaLnBrk="1" hangingPunct="1">
              <a:buFont typeface="Arial" panose="020B0604020202020204" pitchFamily="34" charset="0"/>
              <a:buNone/>
            </a:pPr>
            <a:r>
              <a:rPr lang="en-GB" altLang="en-US"/>
              <a:t>Now write 3 calculations of your own and challenge your partner to solve them. The calculations can be addition, subtraction, or a mixture.</a:t>
            </a:r>
          </a:p>
          <a:p>
            <a:pPr algn="ctr" eaLnBrk="1" hangingPunct="1">
              <a:buFont typeface="Arial" panose="020B0604020202020204" pitchFamily="34" charset="0"/>
              <a:buNone/>
            </a:pPr>
            <a:r>
              <a:rPr lang="en-GB" altLang="en-US"/>
              <a:t>Use the numbers from your activity sheet to help you write the calculations then swap with your partner and work out each other’s calculations.</a:t>
            </a:r>
          </a:p>
          <a:p>
            <a:pPr algn="ctr" eaLnBrk="1" hangingPunct="1">
              <a:buFont typeface="Arial" panose="020B0604020202020204" pitchFamily="34" charset="0"/>
              <a:buNone/>
            </a:pPr>
            <a:r>
              <a:rPr lang="en-GB" altLang="en-US"/>
              <a:t>When you have finished, check the answers together.</a:t>
            </a:r>
          </a:p>
        </p:txBody>
      </p:sp>
      <p:pic>
        <p:nvPicPr>
          <p:cNvPr id="18443" name="Pairs">
            <a:extLst>
              <a:ext uri="{FF2B5EF4-FFF2-40B4-BE49-F238E27FC236}">
                <a16:creationId xmlns:a16="http://schemas.microsoft.com/office/drawing/2014/main" id="{51B3DEA2-DD00-4935-8B86-1FE368EB551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5">
            <a:extLst>
              <a:ext uri="{FF2B5EF4-FFF2-40B4-BE49-F238E27FC236}">
                <a16:creationId xmlns:a16="http://schemas.microsoft.com/office/drawing/2014/main" id="{560D7858-CA1C-4D81-977D-1CDF68CAFD06}"/>
              </a:ext>
            </a:extLst>
          </p:cNvPr>
          <p:cNvSpPr>
            <a:spLocks noGrp="1"/>
          </p:cNvSpPr>
          <p:nvPr>
            <p:ph type="title"/>
          </p:nvPr>
        </p:nvSpPr>
        <p:spPr>
          <a:xfrm>
            <a:off x="503238" y="625475"/>
            <a:ext cx="8137525" cy="741363"/>
          </a:xfrm>
        </p:spPr>
        <p:txBody>
          <a:bodyPr>
            <a:normAutofit fontScale="90000"/>
          </a:bodyPr>
          <a:lstStyle/>
          <a:p>
            <a:pPr eaLnBrk="1" hangingPunct="1">
              <a:defRPr/>
            </a:pPr>
            <a:r>
              <a:rPr lang="en-GB" altLang="en-US"/>
              <a:t>The Maya and Numbers</a:t>
            </a:r>
          </a:p>
        </p:txBody>
      </p:sp>
      <p:sp>
        <p:nvSpPr>
          <p:cNvPr id="10243" name="Content Placeholder 6">
            <a:extLst>
              <a:ext uri="{FF2B5EF4-FFF2-40B4-BE49-F238E27FC236}">
                <a16:creationId xmlns:a16="http://schemas.microsoft.com/office/drawing/2014/main" id="{BFEEE363-F77B-40AD-8D76-11E2DDBD64C1}"/>
              </a:ext>
            </a:extLst>
          </p:cNvPr>
          <p:cNvSpPr>
            <a:spLocks noGrp="1"/>
          </p:cNvSpPr>
          <p:nvPr>
            <p:ph idx="1"/>
          </p:nvPr>
        </p:nvSpPr>
        <p:spPr>
          <a:xfrm>
            <a:off x="503238" y="1062038"/>
            <a:ext cx="8137525" cy="4243387"/>
          </a:xfrm>
        </p:spPr>
        <p:txBody>
          <a:bodyPr/>
          <a:lstStyle/>
          <a:p>
            <a:pPr marL="0" indent="0" algn="ctr" eaLnBrk="1" hangingPunct="1">
              <a:buFont typeface="Arial" panose="020B0604020202020204" pitchFamily="34" charset="0"/>
              <a:buNone/>
            </a:pPr>
            <a:r>
              <a:rPr lang="en-GB" altLang="en-US"/>
              <a:t>The Maya had a good understanding of numbers and they developed a complex number and counting system which was advanced for their time.</a:t>
            </a:r>
          </a:p>
          <a:p>
            <a:pPr marL="0" indent="0" algn="ctr" eaLnBrk="1" hangingPunct="1">
              <a:buFont typeface="Arial" panose="020B0604020202020204" pitchFamily="34" charset="0"/>
              <a:buNone/>
            </a:pPr>
            <a:r>
              <a:rPr lang="en-GB" altLang="en-US"/>
              <a:t>They were one of only two cultures in the world to develop the concept of zero and this allowed them to develop a place value system where a zero could act as a place holder in large numbers. This enabled the Maya people to distinguish between numbers like 23 and 203, where the placement of the zero determines the value of the digit 2 as 200. This is a very important concept which many civilisations did not understand until much later than the Maya.</a:t>
            </a:r>
          </a:p>
          <a:p>
            <a:pPr marL="0" indent="0" algn="ctr" eaLnBrk="1" hangingPunct="1">
              <a:buFont typeface="Arial" panose="020B0604020202020204" pitchFamily="34" charset="0"/>
              <a:buNone/>
            </a:pPr>
            <a:r>
              <a:rPr lang="en-GB" altLang="en-US"/>
              <a:t>The Maya people used symbols to represent their numbers. Let’s have a look at how it worked.</a:t>
            </a:r>
          </a:p>
        </p:txBody>
      </p:sp>
      <p:pic>
        <p:nvPicPr>
          <p:cNvPr id="10244" name="Picture 1">
            <a:extLst>
              <a:ext uri="{FF2B5EF4-FFF2-40B4-BE49-F238E27FC236}">
                <a16:creationId xmlns:a16="http://schemas.microsoft.com/office/drawing/2014/main" id="{3BFE5CE9-8F45-455A-8214-0DDE154CF46B}"/>
              </a:ext>
            </a:extLst>
          </p:cNvPr>
          <p:cNvPicPr>
            <a:picLocks noChangeAspect="1"/>
          </p:cNvPicPr>
          <p:nvPr/>
        </p:nvPicPr>
        <p:blipFill>
          <a:blip r:embed="rId2">
            <a:extLst>
              <a:ext uri="{28A0092B-C50C-407E-A947-70E740481C1C}">
                <a14:useLocalDpi xmlns:a14="http://schemas.microsoft.com/office/drawing/2010/main" val="0"/>
              </a:ext>
            </a:extLst>
          </a:blip>
          <a:srcRect r="79025" b="80870"/>
          <a:stretch>
            <a:fillRect/>
          </a:stretch>
        </p:blipFill>
        <p:spPr bwMode="auto">
          <a:xfrm>
            <a:off x="1512888" y="4387850"/>
            <a:ext cx="1454150" cy="156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4">
            <a:extLst>
              <a:ext uri="{FF2B5EF4-FFF2-40B4-BE49-F238E27FC236}">
                <a16:creationId xmlns:a16="http://schemas.microsoft.com/office/drawing/2014/main" id="{46D2839B-D209-4516-8D97-E9CDA7451F77}"/>
              </a:ext>
            </a:extLst>
          </p:cNvPr>
          <p:cNvPicPr>
            <a:picLocks noChangeAspect="1"/>
          </p:cNvPicPr>
          <p:nvPr/>
        </p:nvPicPr>
        <p:blipFill>
          <a:blip r:embed="rId2">
            <a:extLst>
              <a:ext uri="{28A0092B-C50C-407E-A947-70E740481C1C}">
                <a14:useLocalDpi xmlns:a14="http://schemas.microsoft.com/office/drawing/2010/main" val="0"/>
              </a:ext>
            </a:extLst>
          </a:blip>
          <a:srcRect l="55698" r="18274" b="80870"/>
          <a:stretch>
            <a:fillRect/>
          </a:stretch>
        </p:blipFill>
        <p:spPr bwMode="auto">
          <a:xfrm>
            <a:off x="2711450" y="4387850"/>
            <a:ext cx="1804988" cy="156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7">
            <a:extLst>
              <a:ext uri="{FF2B5EF4-FFF2-40B4-BE49-F238E27FC236}">
                <a16:creationId xmlns:a16="http://schemas.microsoft.com/office/drawing/2014/main" id="{C823B99F-2585-436C-B0D4-024C17564E93}"/>
              </a:ext>
            </a:extLst>
          </p:cNvPr>
          <p:cNvPicPr>
            <a:picLocks noChangeAspect="1"/>
          </p:cNvPicPr>
          <p:nvPr/>
        </p:nvPicPr>
        <p:blipFill>
          <a:blip r:embed="rId2">
            <a:extLst>
              <a:ext uri="{28A0092B-C50C-407E-A947-70E740481C1C}">
                <a14:useLocalDpi xmlns:a14="http://schemas.microsoft.com/office/drawing/2010/main" val="0"/>
              </a:ext>
            </a:extLst>
          </a:blip>
          <a:srcRect l="-3172" t="26086" r="77144" b="54784"/>
          <a:stretch>
            <a:fillRect/>
          </a:stretch>
        </p:blipFill>
        <p:spPr bwMode="auto">
          <a:xfrm>
            <a:off x="4437063" y="4291013"/>
            <a:ext cx="1804987"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8">
            <a:extLst>
              <a:ext uri="{FF2B5EF4-FFF2-40B4-BE49-F238E27FC236}">
                <a16:creationId xmlns:a16="http://schemas.microsoft.com/office/drawing/2014/main" id="{544B6590-629B-490C-BF30-1FE151B1A9B0}"/>
              </a:ext>
            </a:extLst>
          </p:cNvPr>
          <p:cNvPicPr>
            <a:picLocks noChangeAspect="1"/>
          </p:cNvPicPr>
          <p:nvPr/>
        </p:nvPicPr>
        <p:blipFill>
          <a:blip r:embed="rId2">
            <a:extLst>
              <a:ext uri="{28A0092B-C50C-407E-A947-70E740481C1C}">
                <a14:useLocalDpi xmlns:a14="http://schemas.microsoft.com/office/drawing/2010/main" val="0"/>
              </a:ext>
            </a:extLst>
          </a:blip>
          <a:srcRect l="37302" t="54607" r="36671" b="26263"/>
          <a:stretch>
            <a:fillRect/>
          </a:stretch>
        </p:blipFill>
        <p:spPr bwMode="auto">
          <a:xfrm>
            <a:off x="5984875" y="4291013"/>
            <a:ext cx="1804988"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5">
            <a:extLst>
              <a:ext uri="{FF2B5EF4-FFF2-40B4-BE49-F238E27FC236}">
                <a16:creationId xmlns:a16="http://schemas.microsoft.com/office/drawing/2014/main" id="{E825E467-7FD6-4B6A-B953-758180ECEA30}"/>
              </a:ext>
            </a:extLst>
          </p:cNvPr>
          <p:cNvSpPr>
            <a:spLocks noGrp="1"/>
          </p:cNvSpPr>
          <p:nvPr>
            <p:ph type="title"/>
          </p:nvPr>
        </p:nvSpPr>
        <p:spPr>
          <a:xfrm>
            <a:off x="503238" y="698500"/>
            <a:ext cx="8137525" cy="741363"/>
          </a:xfrm>
        </p:spPr>
        <p:txBody>
          <a:bodyPr>
            <a:normAutofit fontScale="90000"/>
          </a:bodyPr>
          <a:lstStyle/>
          <a:p>
            <a:pPr eaLnBrk="1" hangingPunct="1">
              <a:defRPr/>
            </a:pPr>
            <a:r>
              <a:rPr lang="en-GB" altLang="en-US"/>
              <a:t>Number Symbols</a:t>
            </a:r>
          </a:p>
        </p:txBody>
      </p:sp>
      <p:sp>
        <p:nvSpPr>
          <p:cNvPr id="11267" name="Content Placeholder 6">
            <a:extLst>
              <a:ext uri="{FF2B5EF4-FFF2-40B4-BE49-F238E27FC236}">
                <a16:creationId xmlns:a16="http://schemas.microsoft.com/office/drawing/2014/main" id="{31189DC8-D525-4070-B10E-EFF5B1F6F52E}"/>
              </a:ext>
            </a:extLst>
          </p:cNvPr>
          <p:cNvSpPr>
            <a:spLocks noGrp="1"/>
          </p:cNvSpPr>
          <p:nvPr>
            <p:ph idx="1"/>
          </p:nvPr>
        </p:nvSpPr>
        <p:spPr>
          <a:xfrm>
            <a:off x="503238" y="1196975"/>
            <a:ext cx="8137525" cy="1746250"/>
          </a:xfrm>
        </p:spPr>
        <p:txBody>
          <a:bodyPr/>
          <a:lstStyle/>
          <a:p>
            <a:pPr marL="0" indent="0" algn="ctr" eaLnBrk="1" hangingPunct="1">
              <a:buFont typeface="Arial" panose="020B0604020202020204" pitchFamily="34" charset="0"/>
              <a:buNone/>
            </a:pPr>
            <a:r>
              <a:rPr lang="en-GB" altLang="en-US" dirty="0"/>
              <a:t>The Maya people used just three symbols in their number system. These are thought to represent items that the Maya people might have first used to count with such as pebbles, sticks and shells.</a:t>
            </a:r>
          </a:p>
          <a:p>
            <a:pPr marL="0" indent="0" algn="ctr" eaLnBrk="1" hangingPunct="1">
              <a:buFont typeface="Arial" panose="020B0604020202020204" pitchFamily="34" charset="0"/>
              <a:buNone/>
            </a:pPr>
            <a:r>
              <a:rPr lang="en-GB" altLang="en-US" dirty="0"/>
              <a:t>With </a:t>
            </a:r>
            <a:r>
              <a:rPr lang="en-GB" altLang="en-US" dirty="0" smtClean="0"/>
              <a:t>anyone in your house or by yourself</a:t>
            </a:r>
            <a:r>
              <a:rPr lang="en-GB" altLang="en-US" dirty="0" smtClean="0"/>
              <a:t>, </a:t>
            </a:r>
            <a:r>
              <a:rPr lang="en-GB" altLang="en-US" dirty="0"/>
              <a:t>look at the following Maya numbers. Can you work out what numbers the symbols represent and how the system works?</a:t>
            </a:r>
          </a:p>
        </p:txBody>
      </p:sp>
      <p:grpSp>
        <p:nvGrpSpPr>
          <p:cNvPr id="11268" name="Group 21">
            <a:extLst>
              <a:ext uri="{FF2B5EF4-FFF2-40B4-BE49-F238E27FC236}">
                <a16:creationId xmlns:a16="http://schemas.microsoft.com/office/drawing/2014/main" id="{67257512-CF47-43F6-B490-4F0585FE44B2}"/>
              </a:ext>
            </a:extLst>
          </p:cNvPr>
          <p:cNvGrpSpPr>
            <a:grpSpLocks/>
          </p:cNvGrpSpPr>
          <p:nvPr/>
        </p:nvGrpSpPr>
        <p:grpSpPr bwMode="auto">
          <a:xfrm>
            <a:off x="1400175" y="3400425"/>
            <a:ext cx="1506538" cy="458788"/>
            <a:chOff x="1112108" y="3220995"/>
            <a:chExt cx="1507524" cy="459259"/>
          </a:xfrm>
        </p:grpSpPr>
        <p:cxnSp>
          <p:nvCxnSpPr>
            <p:cNvPr id="3" name="Straight Connector 2">
              <a:extLst>
                <a:ext uri="{FF2B5EF4-FFF2-40B4-BE49-F238E27FC236}">
                  <a16:creationId xmlns:a16="http://schemas.microsoft.com/office/drawing/2014/main" id="{6056BDB1-EF75-4018-8D45-606ACEA7C117}"/>
                </a:ext>
              </a:extLst>
            </p:cNvPr>
            <p:cNvCxnSpPr/>
            <p:nvPr/>
          </p:nvCxnSpPr>
          <p:spPr>
            <a:xfrm>
              <a:off x="1112108" y="3680254"/>
              <a:ext cx="150752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2CD4F7CC-8E8C-4AB6-9CF0-12690C9E8A80}"/>
                </a:ext>
              </a:extLst>
            </p:cNvPr>
            <p:cNvSpPr/>
            <p:nvPr/>
          </p:nvSpPr>
          <p:spPr>
            <a:xfrm>
              <a:off x="1487003" y="3220995"/>
              <a:ext cx="338359" cy="3384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8" name="Oval 7">
              <a:extLst>
                <a:ext uri="{FF2B5EF4-FFF2-40B4-BE49-F238E27FC236}">
                  <a16:creationId xmlns:a16="http://schemas.microsoft.com/office/drawing/2014/main" id="{BA7558CF-6D38-431C-B4D5-0C440FEF05F6}"/>
                </a:ext>
              </a:extLst>
            </p:cNvPr>
            <p:cNvSpPr/>
            <p:nvPr/>
          </p:nvSpPr>
          <p:spPr>
            <a:xfrm>
              <a:off x="1906377" y="3220995"/>
              <a:ext cx="338359" cy="33848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nvGrpSpPr>
          <p:cNvPr id="11269" name="Group 20">
            <a:extLst>
              <a:ext uri="{FF2B5EF4-FFF2-40B4-BE49-F238E27FC236}">
                <a16:creationId xmlns:a16="http://schemas.microsoft.com/office/drawing/2014/main" id="{BBBE079A-A312-4456-A3B9-268DF107115E}"/>
              </a:ext>
            </a:extLst>
          </p:cNvPr>
          <p:cNvGrpSpPr>
            <a:grpSpLocks/>
          </p:cNvGrpSpPr>
          <p:nvPr/>
        </p:nvGrpSpPr>
        <p:grpSpPr bwMode="auto">
          <a:xfrm>
            <a:off x="1296988" y="4859338"/>
            <a:ext cx="1508125" cy="576262"/>
            <a:chOff x="1659924" y="4728520"/>
            <a:chExt cx="1507524" cy="576648"/>
          </a:xfrm>
        </p:grpSpPr>
        <p:cxnSp>
          <p:nvCxnSpPr>
            <p:cNvPr id="10" name="Straight Connector 9">
              <a:extLst>
                <a:ext uri="{FF2B5EF4-FFF2-40B4-BE49-F238E27FC236}">
                  <a16:creationId xmlns:a16="http://schemas.microsoft.com/office/drawing/2014/main" id="{E2A7E9F8-C2E5-4D04-91F9-02539B00612B}"/>
                </a:ext>
              </a:extLst>
            </p:cNvPr>
            <p:cNvCxnSpPr/>
            <p:nvPr/>
          </p:nvCxnSpPr>
          <p:spPr>
            <a:xfrm>
              <a:off x="1659924" y="5168552"/>
              <a:ext cx="150752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C5F99C7-1C79-4C36-A0EE-E4B30B03384D}"/>
                </a:ext>
              </a:extLst>
            </p:cNvPr>
            <p:cNvCxnSpPr/>
            <p:nvPr/>
          </p:nvCxnSpPr>
          <p:spPr>
            <a:xfrm>
              <a:off x="1659924" y="5305168"/>
              <a:ext cx="150752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4AA24828-6568-4851-9C9F-DE35B41626A6}"/>
                </a:ext>
              </a:extLst>
            </p:cNvPr>
            <p:cNvSpPr/>
            <p:nvPr/>
          </p:nvSpPr>
          <p:spPr>
            <a:xfrm>
              <a:off x="2245478" y="4728520"/>
              <a:ext cx="336416" cy="33836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nvGrpSpPr>
          <p:cNvPr id="11270" name="Group 22">
            <a:extLst>
              <a:ext uri="{FF2B5EF4-FFF2-40B4-BE49-F238E27FC236}">
                <a16:creationId xmlns:a16="http://schemas.microsoft.com/office/drawing/2014/main" id="{2FDA05C6-8796-460E-B0EB-75079D9623CC}"/>
              </a:ext>
            </a:extLst>
          </p:cNvPr>
          <p:cNvGrpSpPr>
            <a:grpSpLocks/>
          </p:cNvGrpSpPr>
          <p:nvPr/>
        </p:nvGrpSpPr>
        <p:grpSpPr bwMode="auto">
          <a:xfrm>
            <a:off x="5086350" y="3386138"/>
            <a:ext cx="1508125" cy="695325"/>
            <a:chOff x="5354594" y="3559775"/>
            <a:chExt cx="1507524" cy="695068"/>
          </a:xfrm>
        </p:grpSpPr>
        <p:cxnSp>
          <p:nvCxnSpPr>
            <p:cNvPr id="13" name="Straight Connector 12">
              <a:extLst>
                <a:ext uri="{FF2B5EF4-FFF2-40B4-BE49-F238E27FC236}">
                  <a16:creationId xmlns:a16="http://schemas.microsoft.com/office/drawing/2014/main" id="{30BD9AE2-D533-43A4-83DE-2A9E3B695B47}"/>
                </a:ext>
              </a:extLst>
            </p:cNvPr>
            <p:cNvCxnSpPr/>
            <p:nvPr/>
          </p:nvCxnSpPr>
          <p:spPr>
            <a:xfrm>
              <a:off x="5354594" y="4118368"/>
              <a:ext cx="150752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7F00C2E-0E3E-4444-8CFD-67C1073CD113}"/>
                </a:ext>
              </a:extLst>
            </p:cNvPr>
            <p:cNvCxnSpPr/>
            <p:nvPr/>
          </p:nvCxnSpPr>
          <p:spPr>
            <a:xfrm>
              <a:off x="5354594" y="4254843"/>
              <a:ext cx="150752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0A0888B-B8DE-4458-A645-DAEEAB0F783B}"/>
                </a:ext>
              </a:extLst>
            </p:cNvPr>
            <p:cNvCxnSpPr/>
            <p:nvPr/>
          </p:nvCxnSpPr>
          <p:spPr>
            <a:xfrm>
              <a:off x="5354594" y="3985068"/>
              <a:ext cx="150752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5B6B5E22-57B7-41EC-90E0-9131E0CDA26B}"/>
                </a:ext>
              </a:extLst>
            </p:cNvPr>
            <p:cNvSpPr/>
            <p:nvPr/>
          </p:nvSpPr>
          <p:spPr>
            <a:xfrm>
              <a:off x="5532323" y="3566123"/>
              <a:ext cx="336416" cy="33801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7" name="Oval 16">
              <a:extLst>
                <a:ext uri="{FF2B5EF4-FFF2-40B4-BE49-F238E27FC236}">
                  <a16:creationId xmlns:a16="http://schemas.microsoft.com/office/drawing/2014/main" id="{B243C3BB-F345-488A-8661-C7BC7F433490}"/>
                </a:ext>
              </a:extLst>
            </p:cNvPr>
            <p:cNvSpPr/>
            <p:nvPr/>
          </p:nvSpPr>
          <p:spPr>
            <a:xfrm>
              <a:off x="5951256" y="3566123"/>
              <a:ext cx="338003" cy="33801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8" name="Oval 17">
              <a:extLst>
                <a:ext uri="{FF2B5EF4-FFF2-40B4-BE49-F238E27FC236}">
                  <a16:creationId xmlns:a16="http://schemas.microsoft.com/office/drawing/2014/main" id="{C408585E-362D-418E-A793-6F7408794523}"/>
                </a:ext>
              </a:extLst>
            </p:cNvPr>
            <p:cNvSpPr/>
            <p:nvPr/>
          </p:nvSpPr>
          <p:spPr>
            <a:xfrm>
              <a:off x="6371776" y="3559775"/>
              <a:ext cx="338002" cy="33801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nvGrpSpPr>
          <p:cNvPr id="11271" name="Group 23">
            <a:extLst>
              <a:ext uri="{FF2B5EF4-FFF2-40B4-BE49-F238E27FC236}">
                <a16:creationId xmlns:a16="http://schemas.microsoft.com/office/drawing/2014/main" id="{3A05F80D-1B63-422C-821C-F5FDB4BCE59D}"/>
              </a:ext>
            </a:extLst>
          </p:cNvPr>
          <p:cNvGrpSpPr>
            <a:grpSpLocks/>
          </p:cNvGrpSpPr>
          <p:nvPr/>
        </p:nvGrpSpPr>
        <p:grpSpPr bwMode="auto">
          <a:xfrm>
            <a:off x="5419725" y="4700588"/>
            <a:ext cx="1022350" cy="981075"/>
            <a:chOff x="5609426" y="4897396"/>
            <a:chExt cx="1022570" cy="981245"/>
          </a:xfrm>
        </p:grpSpPr>
        <p:sp>
          <p:nvSpPr>
            <p:cNvPr id="19" name="Oval 18">
              <a:extLst>
                <a:ext uri="{FF2B5EF4-FFF2-40B4-BE49-F238E27FC236}">
                  <a16:creationId xmlns:a16="http://schemas.microsoft.com/office/drawing/2014/main" id="{8BDBF650-7FB6-4D21-BCA8-6743CB8A7A1C}"/>
                </a:ext>
              </a:extLst>
            </p:cNvPr>
            <p:cNvSpPr/>
            <p:nvPr/>
          </p:nvSpPr>
          <p:spPr>
            <a:xfrm>
              <a:off x="5952400" y="4897396"/>
              <a:ext cx="336622" cy="33819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1279" name="Picture 19">
              <a:extLst>
                <a:ext uri="{FF2B5EF4-FFF2-40B4-BE49-F238E27FC236}">
                  <a16:creationId xmlns:a16="http://schemas.microsoft.com/office/drawing/2014/main" id="{5D134B5E-239B-43D7-AD32-703082B3515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09426" y="5363312"/>
              <a:ext cx="1022570" cy="515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272" name="Content Placeholder 6">
            <a:extLst>
              <a:ext uri="{FF2B5EF4-FFF2-40B4-BE49-F238E27FC236}">
                <a16:creationId xmlns:a16="http://schemas.microsoft.com/office/drawing/2014/main" id="{D08A81A9-BF21-45D3-821B-2B5A54CD8285}"/>
              </a:ext>
            </a:extLst>
          </p:cNvPr>
          <p:cNvSpPr>
            <a:spLocks/>
          </p:cNvSpPr>
          <p:nvPr/>
        </p:nvSpPr>
        <p:spPr bwMode="auto">
          <a:xfrm>
            <a:off x="2700338" y="3208338"/>
            <a:ext cx="1625600" cy="49530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eaLnBrk="1" hangingPunct="1">
              <a:buFont typeface="Arial" panose="020B0604020202020204" pitchFamily="34" charset="0"/>
              <a:buNone/>
            </a:pPr>
            <a:r>
              <a:rPr lang="en-GB" altLang="en-US" sz="2800" b="1" dirty="0">
                <a:solidFill>
                  <a:srgbClr val="F55D36"/>
                </a:solidFill>
              </a:rPr>
              <a:t>= 7</a:t>
            </a:r>
          </a:p>
        </p:txBody>
      </p:sp>
      <p:sp>
        <p:nvSpPr>
          <p:cNvPr id="11273" name="Content Placeholder 6">
            <a:extLst>
              <a:ext uri="{FF2B5EF4-FFF2-40B4-BE49-F238E27FC236}">
                <a16:creationId xmlns:a16="http://schemas.microsoft.com/office/drawing/2014/main" id="{5C99066B-6C61-48BB-AFCC-7BDB0860107C}"/>
              </a:ext>
            </a:extLst>
          </p:cNvPr>
          <p:cNvSpPr>
            <a:spLocks/>
          </p:cNvSpPr>
          <p:nvPr/>
        </p:nvSpPr>
        <p:spPr bwMode="auto">
          <a:xfrm>
            <a:off x="2747963" y="4919663"/>
            <a:ext cx="1627187" cy="493712"/>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eaLnBrk="1" hangingPunct="1">
              <a:buFont typeface="Arial" panose="020B0604020202020204" pitchFamily="34" charset="0"/>
              <a:buNone/>
            </a:pPr>
            <a:r>
              <a:rPr lang="en-GB" altLang="en-US" sz="2800" b="1" dirty="0">
                <a:solidFill>
                  <a:srgbClr val="F55D36"/>
                </a:solidFill>
              </a:rPr>
              <a:t>= 11</a:t>
            </a:r>
          </a:p>
        </p:txBody>
      </p:sp>
      <p:sp>
        <p:nvSpPr>
          <p:cNvPr id="11274" name="Content Placeholder 6">
            <a:extLst>
              <a:ext uri="{FF2B5EF4-FFF2-40B4-BE49-F238E27FC236}">
                <a16:creationId xmlns:a16="http://schemas.microsoft.com/office/drawing/2014/main" id="{36FEE8B8-B5E9-4AC7-9BF6-602A7C3E901A}"/>
              </a:ext>
            </a:extLst>
          </p:cNvPr>
          <p:cNvSpPr>
            <a:spLocks/>
          </p:cNvSpPr>
          <p:nvPr/>
        </p:nvSpPr>
        <p:spPr bwMode="auto">
          <a:xfrm>
            <a:off x="6456363" y="3324225"/>
            <a:ext cx="1627187" cy="49530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eaLnBrk="1" hangingPunct="1">
              <a:buFont typeface="Arial" panose="020B0604020202020204" pitchFamily="34" charset="0"/>
              <a:buNone/>
            </a:pPr>
            <a:r>
              <a:rPr lang="en-GB" altLang="en-US" sz="2800" b="1" dirty="0">
                <a:solidFill>
                  <a:srgbClr val="F55D36"/>
                </a:solidFill>
              </a:rPr>
              <a:t>= 18</a:t>
            </a:r>
          </a:p>
        </p:txBody>
      </p:sp>
      <p:sp>
        <p:nvSpPr>
          <p:cNvPr id="11275" name="Content Placeholder 6">
            <a:extLst>
              <a:ext uri="{FF2B5EF4-FFF2-40B4-BE49-F238E27FC236}">
                <a16:creationId xmlns:a16="http://schemas.microsoft.com/office/drawing/2014/main" id="{BC1875C8-4D6F-4127-A762-64FE415B6E3B}"/>
              </a:ext>
            </a:extLst>
          </p:cNvPr>
          <p:cNvSpPr>
            <a:spLocks/>
          </p:cNvSpPr>
          <p:nvPr/>
        </p:nvSpPr>
        <p:spPr bwMode="auto">
          <a:xfrm>
            <a:off x="6456363" y="4784725"/>
            <a:ext cx="1627187" cy="49530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eaLnBrk="1" hangingPunct="1">
              <a:buFont typeface="Arial" panose="020B0604020202020204" pitchFamily="34" charset="0"/>
              <a:buNone/>
            </a:pPr>
            <a:r>
              <a:rPr lang="en-GB" altLang="en-US" sz="2800" b="1" dirty="0">
                <a:solidFill>
                  <a:srgbClr val="F55D36"/>
                </a:solidFill>
              </a:rPr>
              <a:t>= 20</a:t>
            </a:r>
          </a:p>
        </p:txBody>
      </p:sp>
      <p:sp>
        <p:nvSpPr>
          <p:cNvPr id="29" name="Rectangle 28">
            <a:extLst>
              <a:ext uri="{FF2B5EF4-FFF2-40B4-BE49-F238E27FC236}">
                <a16:creationId xmlns:a16="http://schemas.microsoft.com/office/drawing/2014/main" id="{DB128CC0-4A29-4B90-902F-D0C22E53FB16}"/>
              </a:ext>
            </a:extLst>
          </p:cNvPr>
          <p:cNvSpPr/>
          <p:nvPr/>
        </p:nvSpPr>
        <p:spPr>
          <a:xfrm>
            <a:off x="882650" y="2992438"/>
            <a:ext cx="7354888" cy="3022600"/>
          </a:xfrm>
          <a:prstGeom prst="rect">
            <a:avLst/>
          </a:prstGeom>
          <a:noFill/>
          <a:ln w="38100">
            <a:solidFill>
              <a:srgbClr val="F55D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1277" name="Pairs">
            <a:extLst>
              <a:ext uri="{FF2B5EF4-FFF2-40B4-BE49-F238E27FC236}">
                <a16:creationId xmlns:a16="http://schemas.microsoft.com/office/drawing/2014/main" id="{B57AF8D0-0212-42B9-9B82-E303ADF95BC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 calcmode="lin" valueType="num">
                                      <p:cBhvr additive="base">
                                        <p:cTn id="7" dur="500" fill="hold"/>
                                        <p:tgtEl>
                                          <p:spTgt spid="11268"/>
                                        </p:tgtEl>
                                        <p:attrNameLst>
                                          <p:attrName>ppt_x</p:attrName>
                                        </p:attrNameLst>
                                      </p:cBhvr>
                                      <p:tavLst>
                                        <p:tav tm="0">
                                          <p:val>
                                            <p:strVal val="#ppt_x"/>
                                          </p:val>
                                        </p:tav>
                                        <p:tav tm="100000">
                                          <p:val>
                                            <p:strVal val="#ppt_x"/>
                                          </p:val>
                                        </p:tav>
                                      </p:tavLst>
                                    </p:anim>
                                    <p:anim calcmode="lin" valueType="num">
                                      <p:cBhvr additive="base">
                                        <p:cTn id="8" dur="500" fill="hold"/>
                                        <p:tgtEl>
                                          <p:spTgt spid="1126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270"/>
                                        </p:tgtEl>
                                        <p:attrNameLst>
                                          <p:attrName>style.visibility</p:attrName>
                                        </p:attrNameLst>
                                      </p:cBhvr>
                                      <p:to>
                                        <p:strVal val="visible"/>
                                      </p:to>
                                    </p:set>
                                    <p:anim calcmode="lin" valueType="num">
                                      <p:cBhvr additive="base">
                                        <p:cTn id="11" dur="500" fill="hold"/>
                                        <p:tgtEl>
                                          <p:spTgt spid="11270"/>
                                        </p:tgtEl>
                                        <p:attrNameLst>
                                          <p:attrName>ppt_x</p:attrName>
                                        </p:attrNameLst>
                                      </p:cBhvr>
                                      <p:tavLst>
                                        <p:tav tm="0">
                                          <p:val>
                                            <p:strVal val="#ppt_x"/>
                                          </p:val>
                                        </p:tav>
                                        <p:tav tm="100000">
                                          <p:val>
                                            <p:strVal val="#ppt_x"/>
                                          </p:val>
                                        </p:tav>
                                      </p:tavLst>
                                    </p:anim>
                                    <p:anim calcmode="lin" valueType="num">
                                      <p:cBhvr additive="base">
                                        <p:cTn id="12" dur="500" fill="hold"/>
                                        <p:tgtEl>
                                          <p:spTgt spid="1127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271"/>
                                        </p:tgtEl>
                                        <p:attrNameLst>
                                          <p:attrName>style.visibility</p:attrName>
                                        </p:attrNameLst>
                                      </p:cBhvr>
                                      <p:to>
                                        <p:strVal val="visible"/>
                                      </p:to>
                                    </p:set>
                                    <p:anim calcmode="lin" valueType="num">
                                      <p:cBhvr additive="base">
                                        <p:cTn id="15" dur="500" fill="hold"/>
                                        <p:tgtEl>
                                          <p:spTgt spid="11271"/>
                                        </p:tgtEl>
                                        <p:attrNameLst>
                                          <p:attrName>ppt_x</p:attrName>
                                        </p:attrNameLst>
                                      </p:cBhvr>
                                      <p:tavLst>
                                        <p:tav tm="0">
                                          <p:val>
                                            <p:strVal val="#ppt_x"/>
                                          </p:val>
                                        </p:tav>
                                        <p:tav tm="100000">
                                          <p:val>
                                            <p:strVal val="#ppt_x"/>
                                          </p:val>
                                        </p:tav>
                                      </p:tavLst>
                                    </p:anim>
                                    <p:anim calcmode="lin" valueType="num">
                                      <p:cBhvr additive="base">
                                        <p:cTn id="16" dur="500" fill="hold"/>
                                        <p:tgtEl>
                                          <p:spTgt spid="1127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269"/>
                                        </p:tgtEl>
                                        <p:attrNameLst>
                                          <p:attrName>style.visibility</p:attrName>
                                        </p:attrNameLst>
                                      </p:cBhvr>
                                      <p:to>
                                        <p:strVal val="visible"/>
                                      </p:to>
                                    </p:set>
                                    <p:anim calcmode="lin" valueType="num">
                                      <p:cBhvr additive="base">
                                        <p:cTn id="19" dur="500" fill="hold"/>
                                        <p:tgtEl>
                                          <p:spTgt spid="11269"/>
                                        </p:tgtEl>
                                        <p:attrNameLst>
                                          <p:attrName>ppt_x</p:attrName>
                                        </p:attrNameLst>
                                      </p:cBhvr>
                                      <p:tavLst>
                                        <p:tav tm="0">
                                          <p:val>
                                            <p:strVal val="#ppt_x"/>
                                          </p:val>
                                        </p:tav>
                                        <p:tav tm="100000">
                                          <p:val>
                                            <p:strVal val="#ppt_x"/>
                                          </p:val>
                                        </p:tav>
                                      </p:tavLst>
                                    </p:anim>
                                    <p:anim calcmode="lin" valueType="num">
                                      <p:cBhvr additive="base">
                                        <p:cTn id="20" dur="500" fill="hold"/>
                                        <p:tgtEl>
                                          <p:spTgt spid="1126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272"/>
                                        </p:tgtEl>
                                        <p:attrNameLst>
                                          <p:attrName>style.visibility</p:attrName>
                                        </p:attrNameLst>
                                      </p:cBhvr>
                                      <p:to>
                                        <p:strVal val="visible"/>
                                      </p:to>
                                    </p:set>
                                    <p:anim calcmode="lin" valueType="num">
                                      <p:cBhvr additive="base">
                                        <p:cTn id="25" dur="500" fill="hold"/>
                                        <p:tgtEl>
                                          <p:spTgt spid="11272"/>
                                        </p:tgtEl>
                                        <p:attrNameLst>
                                          <p:attrName>ppt_x</p:attrName>
                                        </p:attrNameLst>
                                      </p:cBhvr>
                                      <p:tavLst>
                                        <p:tav tm="0">
                                          <p:val>
                                            <p:strVal val="#ppt_x"/>
                                          </p:val>
                                        </p:tav>
                                        <p:tav tm="100000">
                                          <p:val>
                                            <p:strVal val="#ppt_x"/>
                                          </p:val>
                                        </p:tav>
                                      </p:tavLst>
                                    </p:anim>
                                    <p:anim calcmode="lin" valueType="num">
                                      <p:cBhvr additive="base">
                                        <p:cTn id="26" dur="500" fill="hold"/>
                                        <p:tgtEl>
                                          <p:spTgt spid="1127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274"/>
                                        </p:tgtEl>
                                        <p:attrNameLst>
                                          <p:attrName>style.visibility</p:attrName>
                                        </p:attrNameLst>
                                      </p:cBhvr>
                                      <p:to>
                                        <p:strVal val="visible"/>
                                      </p:to>
                                    </p:set>
                                    <p:anim calcmode="lin" valueType="num">
                                      <p:cBhvr additive="base">
                                        <p:cTn id="31" dur="500" fill="hold"/>
                                        <p:tgtEl>
                                          <p:spTgt spid="11274"/>
                                        </p:tgtEl>
                                        <p:attrNameLst>
                                          <p:attrName>ppt_x</p:attrName>
                                        </p:attrNameLst>
                                      </p:cBhvr>
                                      <p:tavLst>
                                        <p:tav tm="0">
                                          <p:val>
                                            <p:strVal val="#ppt_x"/>
                                          </p:val>
                                        </p:tav>
                                        <p:tav tm="100000">
                                          <p:val>
                                            <p:strVal val="#ppt_x"/>
                                          </p:val>
                                        </p:tav>
                                      </p:tavLst>
                                    </p:anim>
                                    <p:anim calcmode="lin" valueType="num">
                                      <p:cBhvr additive="base">
                                        <p:cTn id="32" dur="500" fill="hold"/>
                                        <p:tgtEl>
                                          <p:spTgt spid="1127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273"/>
                                        </p:tgtEl>
                                        <p:attrNameLst>
                                          <p:attrName>style.visibility</p:attrName>
                                        </p:attrNameLst>
                                      </p:cBhvr>
                                      <p:to>
                                        <p:strVal val="visible"/>
                                      </p:to>
                                    </p:set>
                                    <p:anim calcmode="lin" valueType="num">
                                      <p:cBhvr additive="base">
                                        <p:cTn id="37" dur="500" fill="hold"/>
                                        <p:tgtEl>
                                          <p:spTgt spid="11273"/>
                                        </p:tgtEl>
                                        <p:attrNameLst>
                                          <p:attrName>ppt_x</p:attrName>
                                        </p:attrNameLst>
                                      </p:cBhvr>
                                      <p:tavLst>
                                        <p:tav tm="0">
                                          <p:val>
                                            <p:strVal val="#ppt_x"/>
                                          </p:val>
                                        </p:tav>
                                        <p:tav tm="100000">
                                          <p:val>
                                            <p:strVal val="#ppt_x"/>
                                          </p:val>
                                        </p:tav>
                                      </p:tavLst>
                                    </p:anim>
                                    <p:anim calcmode="lin" valueType="num">
                                      <p:cBhvr additive="base">
                                        <p:cTn id="38" dur="500" fill="hold"/>
                                        <p:tgtEl>
                                          <p:spTgt spid="1127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275"/>
                                        </p:tgtEl>
                                        <p:attrNameLst>
                                          <p:attrName>style.visibility</p:attrName>
                                        </p:attrNameLst>
                                      </p:cBhvr>
                                      <p:to>
                                        <p:strVal val="visible"/>
                                      </p:to>
                                    </p:set>
                                    <p:anim calcmode="lin" valueType="num">
                                      <p:cBhvr additive="base">
                                        <p:cTn id="43" dur="500" fill="hold"/>
                                        <p:tgtEl>
                                          <p:spTgt spid="11275"/>
                                        </p:tgtEl>
                                        <p:attrNameLst>
                                          <p:attrName>ppt_x</p:attrName>
                                        </p:attrNameLst>
                                      </p:cBhvr>
                                      <p:tavLst>
                                        <p:tav tm="0">
                                          <p:val>
                                            <p:strVal val="#ppt_x"/>
                                          </p:val>
                                        </p:tav>
                                        <p:tav tm="100000">
                                          <p:val>
                                            <p:strVal val="#ppt_x"/>
                                          </p:val>
                                        </p:tav>
                                      </p:tavLst>
                                    </p:anim>
                                    <p:anim calcmode="lin" valueType="num">
                                      <p:cBhvr additive="base">
                                        <p:cTn id="44" dur="500" fill="hold"/>
                                        <p:tgtEl>
                                          <p:spTgt spid="112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2" grpId="0"/>
      <p:bldP spid="11273" grpId="0"/>
      <p:bldP spid="11274" grpId="0"/>
      <p:bldP spid="1127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7BE8BCF7-A74D-4FEA-B83F-935CFDB56452}"/>
              </a:ext>
            </a:extLst>
          </p:cNvPr>
          <p:cNvSpPr/>
          <p:nvPr/>
        </p:nvSpPr>
        <p:spPr>
          <a:xfrm>
            <a:off x="4649788" y="1470025"/>
            <a:ext cx="3332162" cy="3771900"/>
          </a:xfrm>
          <a:prstGeom prst="rect">
            <a:avLst/>
          </a:prstGeom>
          <a:noFill/>
          <a:ln w="38100">
            <a:solidFill>
              <a:srgbClr val="F55D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9" name="Rectangle 28">
            <a:extLst>
              <a:ext uri="{FF2B5EF4-FFF2-40B4-BE49-F238E27FC236}">
                <a16:creationId xmlns:a16="http://schemas.microsoft.com/office/drawing/2014/main" id="{8CEB202B-AE67-40E1-97CF-49C8151F85A9}"/>
              </a:ext>
            </a:extLst>
          </p:cNvPr>
          <p:cNvSpPr/>
          <p:nvPr/>
        </p:nvSpPr>
        <p:spPr>
          <a:xfrm>
            <a:off x="981075" y="1470025"/>
            <a:ext cx="3395663" cy="3781425"/>
          </a:xfrm>
          <a:prstGeom prst="rect">
            <a:avLst/>
          </a:prstGeom>
          <a:solidFill>
            <a:srgbClr val="A3D1C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2292" name="Title 5">
            <a:extLst>
              <a:ext uri="{FF2B5EF4-FFF2-40B4-BE49-F238E27FC236}">
                <a16:creationId xmlns:a16="http://schemas.microsoft.com/office/drawing/2014/main" id="{FC16ABF9-2A99-4159-87B1-F523BB724E32}"/>
              </a:ext>
            </a:extLst>
          </p:cNvPr>
          <p:cNvSpPr>
            <a:spLocks noGrp="1"/>
          </p:cNvSpPr>
          <p:nvPr>
            <p:ph type="title"/>
          </p:nvPr>
        </p:nvSpPr>
        <p:spPr>
          <a:xfrm>
            <a:off x="503238" y="625475"/>
            <a:ext cx="8137525" cy="741363"/>
          </a:xfrm>
        </p:spPr>
        <p:txBody>
          <a:bodyPr>
            <a:normAutofit fontScale="90000"/>
          </a:bodyPr>
          <a:lstStyle/>
          <a:p>
            <a:pPr eaLnBrk="1" hangingPunct="1">
              <a:defRPr/>
            </a:pPr>
            <a:r>
              <a:rPr lang="en-GB" altLang="en-US"/>
              <a:t>Shells, Sticks and Pebbles</a:t>
            </a:r>
          </a:p>
        </p:txBody>
      </p:sp>
      <p:sp>
        <p:nvSpPr>
          <p:cNvPr id="12293" name="Content Placeholder 6">
            <a:extLst>
              <a:ext uri="{FF2B5EF4-FFF2-40B4-BE49-F238E27FC236}">
                <a16:creationId xmlns:a16="http://schemas.microsoft.com/office/drawing/2014/main" id="{A0C502B1-A0AF-48BA-A20D-049996F96C3C}"/>
              </a:ext>
            </a:extLst>
          </p:cNvPr>
          <p:cNvSpPr>
            <a:spLocks noGrp="1"/>
          </p:cNvSpPr>
          <p:nvPr>
            <p:ph idx="1"/>
          </p:nvPr>
        </p:nvSpPr>
        <p:spPr>
          <a:xfrm>
            <a:off x="852488" y="2041525"/>
            <a:ext cx="3640137" cy="1746250"/>
          </a:xfrm>
        </p:spPr>
        <p:txBody>
          <a:bodyPr/>
          <a:lstStyle/>
          <a:p>
            <a:pPr marL="342900" indent="-342900" eaLnBrk="1" hangingPunct="1">
              <a:buFont typeface="Sassoon Infant Md" pitchFamily="50" charset="0"/>
              <a:buAutoNum type="arabicPeriod"/>
            </a:pPr>
            <a:r>
              <a:rPr lang="en-GB" altLang="en-US"/>
              <a:t>Did you figure it out?</a:t>
            </a:r>
          </a:p>
          <a:p>
            <a:pPr marL="342900" indent="-342900" eaLnBrk="1" hangingPunct="1">
              <a:buFont typeface="Sassoon Infant Md" pitchFamily="50" charset="0"/>
              <a:buAutoNum type="arabicPeriod"/>
            </a:pPr>
            <a:r>
              <a:rPr lang="en-GB" altLang="en-US"/>
              <a:t>What have you learnt about the way the numbers are written?</a:t>
            </a:r>
          </a:p>
          <a:p>
            <a:pPr marL="342900" indent="-342900" eaLnBrk="1" hangingPunct="1">
              <a:buFont typeface="Sassoon Infant Md" pitchFamily="50" charset="0"/>
              <a:buAutoNum type="arabicPeriod"/>
            </a:pPr>
            <a:r>
              <a:rPr lang="en-GB" altLang="en-US"/>
              <a:t>What other Maya numbers can you write?</a:t>
            </a:r>
          </a:p>
          <a:p>
            <a:pPr marL="342900" indent="-342900" eaLnBrk="1" hangingPunct="1">
              <a:buFont typeface="Sassoon Infant Md" pitchFamily="50" charset="0"/>
              <a:buAutoNum type="arabicPeriod"/>
            </a:pPr>
            <a:r>
              <a:rPr lang="en-GB" altLang="en-US"/>
              <a:t>How is the Maya number system similar and different to our own?</a:t>
            </a:r>
          </a:p>
        </p:txBody>
      </p:sp>
      <p:sp>
        <p:nvSpPr>
          <p:cNvPr id="12294" name="Content Placeholder 6">
            <a:extLst>
              <a:ext uri="{FF2B5EF4-FFF2-40B4-BE49-F238E27FC236}">
                <a16:creationId xmlns:a16="http://schemas.microsoft.com/office/drawing/2014/main" id="{0833BDB9-27FE-407B-8654-980D4BA3D695}"/>
              </a:ext>
            </a:extLst>
          </p:cNvPr>
          <p:cNvSpPr>
            <a:spLocks/>
          </p:cNvSpPr>
          <p:nvPr/>
        </p:nvSpPr>
        <p:spPr bwMode="auto">
          <a:xfrm>
            <a:off x="852488" y="1462088"/>
            <a:ext cx="3640137" cy="703262"/>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buFont typeface="Arial" panose="020B0604020202020204" pitchFamily="34" charset="0"/>
              <a:buNone/>
            </a:pPr>
            <a:r>
              <a:rPr lang="en-GB" altLang="en-US" sz="2400" b="1"/>
              <a:t>Questions</a:t>
            </a:r>
          </a:p>
        </p:txBody>
      </p:sp>
      <p:grpSp>
        <p:nvGrpSpPr>
          <p:cNvPr id="12295" name="Group 1">
            <a:extLst>
              <a:ext uri="{FF2B5EF4-FFF2-40B4-BE49-F238E27FC236}">
                <a16:creationId xmlns:a16="http://schemas.microsoft.com/office/drawing/2014/main" id="{8AD1005D-A933-4C16-B2DE-7143E3C2A063}"/>
              </a:ext>
            </a:extLst>
          </p:cNvPr>
          <p:cNvGrpSpPr>
            <a:grpSpLocks/>
          </p:cNvGrpSpPr>
          <p:nvPr/>
        </p:nvGrpSpPr>
        <p:grpSpPr bwMode="auto">
          <a:xfrm>
            <a:off x="4957763" y="1952625"/>
            <a:ext cx="3133725" cy="3719513"/>
            <a:chOff x="4726741" y="2129515"/>
            <a:chExt cx="3134308" cy="3719350"/>
          </a:xfrm>
        </p:grpSpPr>
        <p:cxnSp>
          <p:nvCxnSpPr>
            <p:cNvPr id="11" name="Straight Connector 10">
              <a:extLst>
                <a:ext uri="{FF2B5EF4-FFF2-40B4-BE49-F238E27FC236}">
                  <a16:creationId xmlns:a16="http://schemas.microsoft.com/office/drawing/2014/main" id="{83925ADD-48D2-4CAB-9928-09BD3883784E}"/>
                </a:ext>
              </a:extLst>
            </p:cNvPr>
            <p:cNvCxnSpPr/>
            <p:nvPr/>
          </p:nvCxnSpPr>
          <p:spPr>
            <a:xfrm>
              <a:off x="4726741" y="4596382"/>
              <a:ext cx="1506817"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C5DDDC30-936B-4D35-A6C3-A147CCC0827C}"/>
                </a:ext>
              </a:extLst>
            </p:cNvPr>
            <p:cNvSpPr/>
            <p:nvPr/>
          </p:nvSpPr>
          <p:spPr>
            <a:xfrm>
              <a:off x="5282469" y="3407397"/>
              <a:ext cx="336613" cy="33812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2308" name="Picture 19">
              <a:extLst>
                <a:ext uri="{FF2B5EF4-FFF2-40B4-BE49-F238E27FC236}">
                  <a16:creationId xmlns:a16="http://schemas.microsoft.com/office/drawing/2014/main" id="{A1C8007D-C8A9-4D95-9319-C9F6BE28B1F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39564" y="2264708"/>
              <a:ext cx="1022570" cy="515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9" name="Content Placeholder 6">
              <a:extLst>
                <a:ext uri="{FF2B5EF4-FFF2-40B4-BE49-F238E27FC236}">
                  <a16:creationId xmlns:a16="http://schemas.microsoft.com/office/drawing/2014/main" id="{826873E4-1290-4557-BBEA-135143046281}"/>
                </a:ext>
              </a:extLst>
            </p:cNvPr>
            <p:cNvSpPr>
              <a:spLocks/>
            </p:cNvSpPr>
            <p:nvPr/>
          </p:nvSpPr>
          <p:spPr bwMode="auto">
            <a:xfrm>
              <a:off x="6234265" y="2129515"/>
              <a:ext cx="1626784" cy="37193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eaLnBrk="1" hangingPunct="1">
                <a:buFont typeface="Arial" panose="020B0604020202020204" pitchFamily="34" charset="0"/>
                <a:buNone/>
              </a:pPr>
              <a:r>
                <a:rPr lang="en-GB" altLang="en-US" sz="2800" b="1">
                  <a:solidFill>
                    <a:srgbClr val="F55D36"/>
                  </a:solidFill>
                </a:rPr>
                <a:t>= 0</a:t>
              </a:r>
            </a:p>
            <a:p>
              <a:pPr algn="ctr" eaLnBrk="1" hangingPunct="1">
                <a:buFont typeface="Arial" panose="020B0604020202020204" pitchFamily="34" charset="0"/>
                <a:buNone/>
              </a:pPr>
              <a:endParaRPr lang="en-GB" altLang="en-US" sz="2800" b="1">
                <a:solidFill>
                  <a:srgbClr val="F55D36"/>
                </a:solidFill>
              </a:endParaRPr>
            </a:p>
            <a:p>
              <a:pPr algn="ctr" eaLnBrk="1" hangingPunct="1">
                <a:buFont typeface="Arial" panose="020B0604020202020204" pitchFamily="34" charset="0"/>
                <a:buNone/>
              </a:pPr>
              <a:r>
                <a:rPr lang="en-GB" altLang="en-US" sz="2800" b="1">
                  <a:solidFill>
                    <a:srgbClr val="F55D36"/>
                  </a:solidFill>
                </a:rPr>
                <a:t>= 1</a:t>
              </a:r>
            </a:p>
            <a:p>
              <a:pPr algn="ctr" eaLnBrk="1" hangingPunct="1">
                <a:buFont typeface="Arial" panose="020B0604020202020204" pitchFamily="34" charset="0"/>
                <a:buNone/>
              </a:pPr>
              <a:endParaRPr lang="en-GB" altLang="en-US" sz="2800" b="1">
                <a:solidFill>
                  <a:srgbClr val="F55D36"/>
                </a:solidFill>
              </a:endParaRPr>
            </a:p>
            <a:p>
              <a:pPr algn="ctr" eaLnBrk="1" hangingPunct="1">
                <a:buFont typeface="Arial" panose="020B0604020202020204" pitchFamily="34" charset="0"/>
                <a:buNone/>
              </a:pPr>
              <a:r>
                <a:rPr lang="en-GB" altLang="en-US" sz="2800" b="1">
                  <a:solidFill>
                    <a:srgbClr val="F55D36"/>
                  </a:solidFill>
                </a:rPr>
                <a:t>= 5</a:t>
              </a:r>
            </a:p>
          </p:txBody>
        </p:sp>
      </p:grpSp>
      <p:pic>
        <p:nvPicPr>
          <p:cNvPr id="12296" name="Picture 8">
            <a:extLst>
              <a:ext uri="{FF2B5EF4-FFF2-40B4-BE49-F238E27FC236}">
                <a16:creationId xmlns:a16="http://schemas.microsoft.com/office/drawing/2014/main" id="{549A228C-A89D-483A-B7DA-0DB62F24138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3588" y="5299075"/>
            <a:ext cx="1069975"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34">
            <a:extLst>
              <a:ext uri="{FF2B5EF4-FFF2-40B4-BE49-F238E27FC236}">
                <a16:creationId xmlns:a16="http://schemas.microsoft.com/office/drawing/2014/main" id="{9C1A4A40-F397-4F75-A8D2-891F3856A16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16175" y="5330825"/>
            <a:ext cx="109855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33">
            <a:extLst>
              <a:ext uri="{FF2B5EF4-FFF2-40B4-BE49-F238E27FC236}">
                <a16:creationId xmlns:a16="http://schemas.microsoft.com/office/drawing/2014/main" id="{0FAF42E5-CA9C-40F2-BA1B-0186A96BF58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15025">
            <a:off x="1439863" y="5451475"/>
            <a:ext cx="1195387"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35">
            <a:extLst>
              <a:ext uri="{FF2B5EF4-FFF2-40B4-BE49-F238E27FC236}">
                <a16:creationId xmlns:a16="http://schemas.microsoft.com/office/drawing/2014/main" id="{78AEA137-DE78-4311-A7A3-D11AEEBA2E3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87700" y="5314950"/>
            <a:ext cx="1069975"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Picture 36">
            <a:extLst>
              <a:ext uri="{FF2B5EF4-FFF2-40B4-BE49-F238E27FC236}">
                <a16:creationId xmlns:a16="http://schemas.microsoft.com/office/drawing/2014/main" id="{57447607-3B1A-4192-B56A-3D297AD8345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40288" y="5345113"/>
            <a:ext cx="109855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37">
            <a:extLst>
              <a:ext uri="{FF2B5EF4-FFF2-40B4-BE49-F238E27FC236}">
                <a16:creationId xmlns:a16="http://schemas.microsoft.com/office/drawing/2014/main" id="{B488E583-74F9-4CDC-B819-25397B45024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15025">
            <a:off x="3863975" y="5467350"/>
            <a:ext cx="1195388"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2" name="Picture 38">
            <a:extLst>
              <a:ext uri="{FF2B5EF4-FFF2-40B4-BE49-F238E27FC236}">
                <a16:creationId xmlns:a16="http://schemas.microsoft.com/office/drawing/2014/main" id="{171CE8B6-1F50-45F4-A92C-1B0EE2B6D56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11813" y="5330825"/>
            <a:ext cx="1069975"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3" name="Picture 39">
            <a:extLst>
              <a:ext uri="{FF2B5EF4-FFF2-40B4-BE49-F238E27FC236}">
                <a16:creationId xmlns:a16="http://schemas.microsoft.com/office/drawing/2014/main" id="{D230B0A2-880B-424F-8ABC-127D5B496E5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64400" y="5360988"/>
            <a:ext cx="109855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4" name="Picture 40">
            <a:extLst>
              <a:ext uri="{FF2B5EF4-FFF2-40B4-BE49-F238E27FC236}">
                <a16:creationId xmlns:a16="http://schemas.microsoft.com/office/drawing/2014/main" id="{63B072CE-1300-418C-933F-50804C91F35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015025">
            <a:off x="6288088" y="5483225"/>
            <a:ext cx="1195387"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5" name="Pairs">
            <a:extLst>
              <a:ext uri="{FF2B5EF4-FFF2-40B4-BE49-F238E27FC236}">
                <a16:creationId xmlns:a16="http://schemas.microsoft.com/office/drawing/2014/main" id="{FD56FDBA-3ACC-49C7-B615-388A9729691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5">
            <a:extLst>
              <a:ext uri="{FF2B5EF4-FFF2-40B4-BE49-F238E27FC236}">
                <a16:creationId xmlns:a16="http://schemas.microsoft.com/office/drawing/2014/main" id="{9E934C6E-9C20-4D77-A92B-9B823ABD1644}"/>
              </a:ext>
            </a:extLst>
          </p:cNvPr>
          <p:cNvSpPr>
            <a:spLocks noGrp="1"/>
          </p:cNvSpPr>
          <p:nvPr>
            <p:ph type="title"/>
          </p:nvPr>
        </p:nvSpPr>
        <p:spPr>
          <a:xfrm>
            <a:off x="503238" y="625475"/>
            <a:ext cx="8137525" cy="741363"/>
          </a:xfrm>
        </p:spPr>
        <p:txBody>
          <a:bodyPr>
            <a:normAutofit fontScale="90000"/>
          </a:bodyPr>
          <a:lstStyle/>
          <a:p>
            <a:pPr eaLnBrk="1" hangingPunct="1">
              <a:defRPr/>
            </a:pPr>
            <a:r>
              <a:rPr lang="en-GB" altLang="en-US"/>
              <a:t>Maya Numbers</a:t>
            </a:r>
          </a:p>
        </p:txBody>
      </p:sp>
      <p:graphicFrame>
        <p:nvGraphicFramePr>
          <p:cNvPr id="4" name="Table 3">
            <a:extLst>
              <a:ext uri="{FF2B5EF4-FFF2-40B4-BE49-F238E27FC236}">
                <a16:creationId xmlns:a16="http://schemas.microsoft.com/office/drawing/2014/main" id="{4531C350-3D24-4BA2-94B5-D117BEA83F7B}"/>
              </a:ext>
            </a:extLst>
          </p:cNvPr>
          <p:cNvGraphicFramePr>
            <a:graphicFrameLocks noGrp="1"/>
          </p:cNvGraphicFramePr>
          <p:nvPr/>
        </p:nvGraphicFramePr>
        <p:xfrm>
          <a:off x="897924" y="1499290"/>
          <a:ext cx="3558746" cy="4407240"/>
        </p:xfrm>
        <a:graphic>
          <a:graphicData uri="http://schemas.openxmlformats.org/drawingml/2006/table">
            <a:tbl>
              <a:tblPr firstRow="1" bandRow="1">
                <a:tableStyleId>{93296810-A885-4BE3-A3E7-6D5BEEA58F35}</a:tableStyleId>
              </a:tblPr>
              <a:tblGrid>
                <a:gridCol w="1779373">
                  <a:extLst>
                    <a:ext uri="{9D8B030D-6E8A-4147-A177-3AD203B41FA5}">
                      <a16:colId xmlns:a16="http://schemas.microsoft.com/office/drawing/2014/main" val="20000"/>
                    </a:ext>
                  </a:extLst>
                </a:gridCol>
                <a:gridCol w="1779373">
                  <a:extLst>
                    <a:ext uri="{9D8B030D-6E8A-4147-A177-3AD203B41FA5}">
                      <a16:colId xmlns:a16="http://schemas.microsoft.com/office/drawing/2014/main" val="20001"/>
                    </a:ext>
                  </a:extLst>
                </a:gridCol>
              </a:tblGrid>
              <a:tr h="440724">
                <a:tc>
                  <a:txBody>
                    <a:bodyPr/>
                    <a:lstStyle/>
                    <a:p>
                      <a:pPr algn="ctr"/>
                      <a:r>
                        <a:rPr lang="en-GB" b="1" dirty="0">
                          <a:ln>
                            <a:noFill/>
                          </a:ln>
                          <a:solidFill>
                            <a:schemeClr val="tx1"/>
                          </a:solidFill>
                        </a:rPr>
                        <a:t>1</a:t>
                      </a:r>
                    </a:p>
                  </a:txBody>
                  <a:tcPr anchor="ctr">
                    <a:lnL w="38100" cap="flat" cmpd="sng" algn="ctr">
                      <a:solidFill>
                        <a:srgbClr val="F55D36"/>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rgbClr val="F55D36"/>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GB" dirty="0">
                        <a:ln>
                          <a:solidFill>
                            <a:schemeClr val="bg1"/>
                          </a:solidFill>
                        </a:ln>
                      </a:endParaRPr>
                    </a:p>
                  </a:txBody>
                  <a:tcPr>
                    <a:lnL w="19050" cap="flat" cmpd="sng" algn="ctr">
                      <a:solidFill>
                        <a:schemeClr val="bg1"/>
                      </a:solidFill>
                      <a:prstDash val="solid"/>
                      <a:round/>
                      <a:headEnd type="none" w="med" len="med"/>
                      <a:tailEnd type="none" w="med" len="med"/>
                    </a:lnL>
                    <a:lnR w="38100" cap="flat" cmpd="sng" algn="ctr">
                      <a:solidFill>
                        <a:srgbClr val="F55D36"/>
                      </a:solidFill>
                      <a:prstDash val="solid"/>
                      <a:round/>
                      <a:headEnd type="none" w="med" len="med"/>
                      <a:tailEnd type="none" w="med" len="med"/>
                    </a:lnR>
                    <a:lnT w="38100" cap="flat" cmpd="sng" algn="ctr">
                      <a:solidFill>
                        <a:srgbClr val="F55D36"/>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0000"/>
                  </a:ext>
                </a:extLst>
              </a:tr>
              <a:tr h="440724">
                <a:tc>
                  <a:txBody>
                    <a:bodyPr/>
                    <a:lstStyle/>
                    <a:p>
                      <a:pPr algn="ctr"/>
                      <a:r>
                        <a:rPr lang="en-GB" b="1" dirty="0">
                          <a:ln>
                            <a:noFill/>
                          </a:ln>
                          <a:solidFill>
                            <a:schemeClr val="tx1"/>
                          </a:solidFill>
                        </a:rPr>
                        <a:t>2</a:t>
                      </a:r>
                    </a:p>
                  </a:txBody>
                  <a:tcPr anchor="ctr">
                    <a:lnL w="38100" cap="flat" cmpd="sng" algn="ctr">
                      <a:solidFill>
                        <a:srgbClr val="F55D36"/>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GB" dirty="0">
                        <a:ln>
                          <a:solidFill>
                            <a:schemeClr val="bg1"/>
                          </a:solidFill>
                        </a:ln>
                      </a:endParaRPr>
                    </a:p>
                  </a:txBody>
                  <a:tcPr>
                    <a:lnL w="19050" cap="flat" cmpd="sng" algn="ctr">
                      <a:solidFill>
                        <a:schemeClr val="bg1"/>
                      </a:solidFill>
                      <a:prstDash val="solid"/>
                      <a:round/>
                      <a:headEnd type="none" w="med" len="med"/>
                      <a:tailEnd type="none" w="med" len="med"/>
                    </a:lnL>
                    <a:lnR w="38100" cap="flat" cmpd="sng" algn="ctr">
                      <a:solidFill>
                        <a:srgbClr val="F55D36"/>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0001"/>
                  </a:ext>
                </a:extLst>
              </a:tr>
              <a:tr h="440724">
                <a:tc>
                  <a:txBody>
                    <a:bodyPr/>
                    <a:lstStyle/>
                    <a:p>
                      <a:pPr algn="ctr"/>
                      <a:r>
                        <a:rPr lang="en-GB" b="1" dirty="0">
                          <a:ln>
                            <a:noFill/>
                          </a:ln>
                          <a:solidFill>
                            <a:schemeClr val="tx1"/>
                          </a:solidFill>
                        </a:rPr>
                        <a:t>3</a:t>
                      </a:r>
                    </a:p>
                  </a:txBody>
                  <a:tcPr anchor="ctr">
                    <a:lnL w="38100" cap="flat" cmpd="sng" algn="ctr">
                      <a:solidFill>
                        <a:srgbClr val="F55D36"/>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GB" dirty="0">
                        <a:ln>
                          <a:solidFill>
                            <a:schemeClr val="bg1"/>
                          </a:solidFill>
                        </a:ln>
                      </a:endParaRPr>
                    </a:p>
                  </a:txBody>
                  <a:tcPr>
                    <a:lnL w="19050" cap="flat" cmpd="sng" algn="ctr">
                      <a:solidFill>
                        <a:schemeClr val="bg1"/>
                      </a:solidFill>
                      <a:prstDash val="solid"/>
                      <a:round/>
                      <a:headEnd type="none" w="med" len="med"/>
                      <a:tailEnd type="none" w="med" len="med"/>
                    </a:lnL>
                    <a:lnR w="38100" cap="flat" cmpd="sng" algn="ctr">
                      <a:solidFill>
                        <a:srgbClr val="F55D36"/>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0002"/>
                  </a:ext>
                </a:extLst>
              </a:tr>
              <a:tr h="440724">
                <a:tc>
                  <a:txBody>
                    <a:bodyPr/>
                    <a:lstStyle/>
                    <a:p>
                      <a:pPr algn="ctr"/>
                      <a:r>
                        <a:rPr lang="en-GB" b="1" dirty="0">
                          <a:ln>
                            <a:noFill/>
                          </a:ln>
                          <a:solidFill>
                            <a:schemeClr val="tx1"/>
                          </a:solidFill>
                        </a:rPr>
                        <a:t>4</a:t>
                      </a:r>
                    </a:p>
                  </a:txBody>
                  <a:tcPr anchor="ctr">
                    <a:lnL w="38100" cap="flat" cmpd="sng" algn="ctr">
                      <a:solidFill>
                        <a:srgbClr val="F55D36"/>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GB" dirty="0">
                        <a:ln>
                          <a:solidFill>
                            <a:schemeClr val="bg1"/>
                          </a:solidFill>
                        </a:ln>
                      </a:endParaRPr>
                    </a:p>
                  </a:txBody>
                  <a:tcPr>
                    <a:lnL w="19050" cap="flat" cmpd="sng" algn="ctr">
                      <a:solidFill>
                        <a:schemeClr val="bg1"/>
                      </a:solidFill>
                      <a:prstDash val="solid"/>
                      <a:round/>
                      <a:headEnd type="none" w="med" len="med"/>
                      <a:tailEnd type="none" w="med" len="med"/>
                    </a:lnL>
                    <a:lnR w="38100" cap="flat" cmpd="sng" algn="ctr">
                      <a:solidFill>
                        <a:srgbClr val="F55D36"/>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0003"/>
                  </a:ext>
                </a:extLst>
              </a:tr>
              <a:tr h="440724">
                <a:tc>
                  <a:txBody>
                    <a:bodyPr/>
                    <a:lstStyle/>
                    <a:p>
                      <a:pPr algn="ctr"/>
                      <a:r>
                        <a:rPr lang="en-GB" b="1" dirty="0">
                          <a:ln>
                            <a:noFill/>
                          </a:ln>
                          <a:solidFill>
                            <a:schemeClr val="tx1"/>
                          </a:solidFill>
                        </a:rPr>
                        <a:t>5</a:t>
                      </a:r>
                    </a:p>
                  </a:txBody>
                  <a:tcPr anchor="ctr">
                    <a:lnL w="38100" cap="flat" cmpd="sng" algn="ctr">
                      <a:solidFill>
                        <a:srgbClr val="F55D36"/>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GB" dirty="0">
                        <a:ln>
                          <a:solidFill>
                            <a:schemeClr val="bg1"/>
                          </a:solidFill>
                        </a:ln>
                      </a:endParaRPr>
                    </a:p>
                  </a:txBody>
                  <a:tcPr>
                    <a:lnL w="19050" cap="flat" cmpd="sng" algn="ctr">
                      <a:solidFill>
                        <a:schemeClr val="bg1"/>
                      </a:solidFill>
                      <a:prstDash val="solid"/>
                      <a:round/>
                      <a:headEnd type="none" w="med" len="med"/>
                      <a:tailEnd type="none" w="med" len="med"/>
                    </a:lnL>
                    <a:lnR w="38100" cap="flat" cmpd="sng" algn="ctr">
                      <a:solidFill>
                        <a:srgbClr val="F55D36"/>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0004"/>
                  </a:ext>
                </a:extLst>
              </a:tr>
              <a:tr h="440724">
                <a:tc>
                  <a:txBody>
                    <a:bodyPr/>
                    <a:lstStyle/>
                    <a:p>
                      <a:pPr algn="ctr"/>
                      <a:r>
                        <a:rPr lang="en-GB" b="1" dirty="0">
                          <a:ln>
                            <a:noFill/>
                          </a:ln>
                          <a:solidFill>
                            <a:schemeClr val="tx1"/>
                          </a:solidFill>
                        </a:rPr>
                        <a:t>6</a:t>
                      </a:r>
                    </a:p>
                  </a:txBody>
                  <a:tcPr anchor="ctr">
                    <a:lnL w="38100" cap="flat" cmpd="sng" algn="ctr">
                      <a:solidFill>
                        <a:srgbClr val="F55D36"/>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GB" dirty="0">
                        <a:ln>
                          <a:solidFill>
                            <a:schemeClr val="bg1"/>
                          </a:solidFill>
                        </a:ln>
                      </a:endParaRPr>
                    </a:p>
                  </a:txBody>
                  <a:tcPr>
                    <a:lnL w="19050" cap="flat" cmpd="sng" algn="ctr">
                      <a:solidFill>
                        <a:schemeClr val="bg1"/>
                      </a:solidFill>
                      <a:prstDash val="solid"/>
                      <a:round/>
                      <a:headEnd type="none" w="med" len="med"/>
                      <a:tailEnd type="none" w="med" len="med"/>
                    </a:lnL>
                    <a:lnR w="38100" cap="flat" cmpd="sng" algn="ctr">
                      <a:solidFill>
                        <a:srgbClr val="F55D36"/>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0005"/>
                  </a:ext>
                </a:extLst>
              </a:tr>
              <a:tr h="440724">
                <a:tc>
                  <a:txBody>
                    <a:bodyPr/>
                    <a:lstStyle/>
                    <a:p>
                      <a:pPr algn="ctr"/>
                      <a:r>
                        <a:rPr lang="en-GB" b="1" dirty="0">
                          <a:ln>
                            <a:noFill/>
                          </a:ln>
                          <a:solidFill>
                            <a:schemeClr val="tx1"/>
                          </a:solidFill>
                        </a:rPr>
                        <a:t>7</a:t>
                      </a:r>
                    </a:p>
                  </a:txBody>
                  <a:tcPr anchor="ctr">
                    <a:lnL w="38100" cap="flat" cmpd="sng" algn="ctr">
                      <a:solidFill>
                        <a:srgbClr val="F55D36"/>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GB" dirty="0">
                        <a:ln>
                          <a:solidFill>
                            <a:schemeClr val="bg1"/>
                          </a:solidFill>
                        </a:ln>
                      </a:endParaRPr>
                    </a:p>
                  </a:txBody>
                  <a:tcPr>
                    <a:lnL w="19050" cap="flat" cmpd="sng" algn="ctr">
                      <a:solidFill>
                        <a:schemeClr val="bg1"/>
                      </a:solidFill>
                      <a:prstDash val="solid"/>
                      <a:round/>
                      <a:headEnd type="none" w="med" len="med"/>
                      <a:tailEnd type="none" w="med" len="med"/>
                    </a:lnL>
                    <a:lnR w="38100" cap="flat" cmpd="sng" algn="ctr">
                      <a:solidFill>
                        <a:srgbClr val="F55D36"/>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0006"/>
                  </a:ext>
                </a:extLst>
              </a:tr>
              <a:tr h="440724">
                <a:tc>
                  <a:txBody>
                    <a:bodyPr/>
                    <a:lstStyle/>
                    <a:p>
                      <a:pPr algn="ctr"/>
                      <a:r>
                        <a:rPr lang="en-GB" b="1" dirty="0">
                          <a:ln>
                            <a:noFill/>
                          </a:ln>
                          <a:solidFill>
                            <a:schemeClr val="tx1"/>
                          </a:solidFill>
                        </a:rPr>
                        <a:t>8</a:t>
                      </a:r>
                    </a:p>
                  </a:txBody>
                  <a:tcPr anchor="ctr">
                    <a:lnL w="38100" cap="flat" cmpd="sng" algn="ctr">
                      <a:solidFill>
                        <a:srgbClr val="F55D36"/>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GB" dirty="0">
                        <a:ln>
                          <a:solidFill>
                            <a:schemeClr val="bg1"/>
                          </a:solidFill>
                        </a:ln>
                      </a:endParaRPr>
                    </a:p>
                  </a:txBody>
                  <a:tcPr>
                    <a:lnL w="19050" cap="flat" cmpd="sng" algn="ctr">
                      <a:solidFill>
                        <a:schemeClr val="bg1"/>
                      </a:solidFill>
                      <a:prstDash val="solid"/>
                      <a:round/>
                      <a:headEnd type="none" w="med" len="med"/>
                      <a:tailEnd type="none" w="med" len="med"/>
                    </a:lnL>
                    <a:lnR w="38100" cap="flat" cmpd="sng" algn="ctr">
                      <a:solidFill>
                        <a:srgbClr val="F55D36"/>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0007"/>
                  </a:ext>
                </a:extLst>
              </a:tr>
              <a:tr h="440724">
                <a:tc>
                  <a:txBody>
                    <a:bodyPr/>
                    <a:lstStyle/>
                    <a:p>
                      <a:pPr algn="ctr"/>
                      <a:r>
                        <a:rPr lang="en-GB" b="1" dirty="0">
                          <a:ln>
                            <a:noFill/>
                          </a:ln>
                          <a:solidFill>
                            <a:schemeClr val="tx1"/>
                          </a:solidFill>
                        </a:rPr>
                        <a:t>9</a:t>
                      </a:r>
                    </a:p>
                  </a:txBody>
                  <a:tcPr anchor="ctr">
                    <a:lnL w="38100" cap="flat" cmpd="sng" algn="ctr">
                      <a:solidFill>
                        <a:srgbClr val="F55D36"/>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GB" dirty="0">
                        <a:ln>
                          <a:solidFill>
                            <a:schemeClr val="bg1"/>
                          </a:solidFill>
                        </a:ln>
                      </a:endParaRPr>
                    </a:p>
                  </a:txBody>
                  <a:tcPr>
                    <a:lnL w="19050" cap="flat" cmpd="sng" algn="ctr">
                      <a:solidFill>
                        <a:schemeClr val="bg1"/>
                      </a:solidFill>
                      <a:prstDash val="solid"/>
                      <a:round/>
                      <a:headEnd type="none" w="med" len="med"/>
                      <a:tailEnd type="none" w="med" len="med"/>
                    </a:lnL>
                    <a:lnR w="38100" cap="flat" cmpd="sng" algn="ctr">
                      <a:solidFill>
                        <a:srgbClr val="F55D36"/>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0008"/>
                  </a:ext>
                </a:extLst>
              </a:tr>
              <a:tr h="440724">
                <a:tc>
                  <a:txBody>
                    <a:bodyPr/>
                    <a:lstStyle/>
                    <a:p>
                      <a:pPr algn="ctr"/>
                      <a:r>
                        <a:rPr lang="en-GB" b="1" dirty="0">
                          <a:ln>
                            <a:noFill/>
                          </a:ln>
                          <a:solidFill>
                            <a:schemeClr val="tx1"/>
                          </a:solidFill>
                        </a:rPr>
                        <a:t>10</a:t>
                      </a:r>
                    </a:p>
                  </a:txBody>
                  <a:tcPr anchor="ctr">
                    <a:lnL w="38100" cap="flat" cmpd="sng" algn="ctr">
                      <a:solidFill>
                        <a:srgbClr val="F55D36"/>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rgbClr val="F55D36"/>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GB" dirty="0">
                        <a:ln>
                          <a:solidFill>
                            <a:schemeClr val="bg1"/>
                          </a:solidFill>
                        </a:ln>
                      </a:endParaRPr>
                    </a:p>
                  </a:txBody>
                  <a:tcPr>
                    <a:lnL w="19050" cap="flat" cmpd="sng" algn="ctr">
                      <a:solidFill>
                        <a:schemeClr val="bg1"/>
                      </a:solidFill>
                      <a:prstDash val="solid"/>
                      <a:round/>
                      <a:headEnd type="none" w="med" len="med"/>
                      <a:tailEnd type="none" w="med" len="med"/>
                    </a:lnL>
                    <a:lnR w="38100" cap="flat" cmpd="sng" algn="ctr">
                      <a:solidFill>
                        <a:srgbClr val="F55D36"/>
                      </a:solidFill>
                      <a:prstDash val="solid"/>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rgbClr val="F55D36"/>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0009"/>
                  </a:ext>
                </a:extLst>
              </a:tr>
            </a:tbl>
          </a:graphicData>
        </a:graphic>
      </p:graphicFrame>
      <p:graphicFrame>
        <p:nvGraphicFramePr>
          <p:cNvPr id="24" name="Table 23">
            <a:extLst>
              <a:ext uri="{FF2B5EF4-FFF2-40B4-BE49-F238E27FC236}">
                <a16:creationId xmlns:a16="http://schemas.microsoft.com/office/drawing/2014/main" id="{63C5112C-9281-44AE-B59E-4BC6BEC1676A}"/>
              </a:ext>
            </a:extLst>
          </p:cNvPr>
          <p:cNvGraphicFramePr>
            <a:graphicFrameLocks noGrp="1"/>
          </p:cNvGraphicFramePr>
          <p:nvPr/>
        </p:nvGraphicFramePr>
        <p:xfrm>
          <a:off x="4674972" y="1502957"/>
          <a:ext cx="3558746" cy="4427577"/>
        </p:xfrm>
        <a:graphic>
          <a:graphicData uri="http://schemas.openxmlformats.org/drawingml/2006/table">
            <a:tbl>
              <a:tblPr firstRow="1" bandRow="1">
                <a:tableStyleId>{93296810-A885-4BE3-A3E7-6D5BEEA58F35}</a:tableStyleId>
              </a:tblPr>
              <a:tblGrid>
                <a:gridCol w="1779373">
                  <a:extLst>
                    <a:ext uri="{9D8B030D-6E8A-4147-A177-3AD203B41FA5}">
                      <a16:colId xmlns:a16="http://schemas.microsoft.com/office/drawing/2014/main" val="20000"/>
                    </a:ext>
                  </a:extLst>
                </a:gridCol>
                <a:gridCol w="1779373">
                  <a:extLst>
                    <a:ext uri="{9D8B030D-6E8A-4147-A177-3AD203B41FA5}">
                      <a16:colId xmlns:a16="http://schemas.microsoft.com/office/drawing/2014/main" val="20001"/>
                    </a:ext>
                  </a:extLst>
                </a:gridCol>
              </a:tblGrid>
              <a:tr h="491953">
                <a:tc>
                  <a:txBody>
                    <a:bodyPr/>
                    <a:lstStyle/>
                    <a:p>
                      <a:pPr algn="ctr"/>
                      <a:r>
                        <a:rPr lang="en-GB" b="1" dirty="0">
                          <a:ln>
                            <a:noFill/>
                          </a:ln>
                          <a:solidFill>
                            <a:schemeClr val="tx1"/>
                          </a:solidFill>
                        </a:rPr>
                        <a:t>11</a:t>
                      </a:r>
                    </a:p>
                  </a:txBody>
                  <a:tcPr anchor="ctr">
                    <a:lnL w="38100" cap="flat" cmpd="sng" algn="ctr">
                      <a:solidFill>
                        <a:srgbClr val="F55D36"/>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rgbClr val="F55D36"/>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GB" dirty="0">
                        <a:ln>
                          <a:solidFill>
                            <a:schemeClr val="bg1"/>
                          </a:solidFill>
                        </a:ln>
                      </a:endParaRPr>
                    </a:p>
                  </a:txBody>
                  <a:tcPr>
                    <a:lnL w="19050" cap="flat" cmpd="sng" algn="ctr">
                      <a:solidFill>
                        <a:schemeClr val="bg1"/>
                      </a:solidFill>
                      <a:prstDash val="solid"/>
                      <a:round/>
                      <a:headEnd type="none" w="med" len="med"/>
                      <a:tailEnd type="none" w="med" len="med"/>
                    </a:lnL>
                    <a:lnR w="38100" cap="flat" cmpd="sng" algn="ctr">
                      <a:solidFill>
                        <a:srgbClr val="F55D36"/>
                      </a:solidFill>
                      <a:prstDash val="solid"/>
                      <a:round/>
                      <a:headEnd type="none" w="med" len="med"/>
                      <a:tailEnd type="none" w="med" len="med"/>
                    </a:lnR>
                    <a:lnT w="38100" cap="flat" cmpd="sng" algn="ctr">
                      <a:solidFill>
                        <a:srgbClr val="F55D36"/>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0000"/>
                  </a:ext>
                </a:extLst>
              </a:tr>
              <a:tr h="491953">
                <a:tc>
                  <a:txBody>
                    <a:bodyPr/>
                    <a:lstStyle/>
                    <a:p>
                      <a:pPr algn="ctr"/>
                      <a:r>
                        <a:rPr lang="en-GB" b="1" dirty="0">
                          <a:ln>
                            <a:noFill/>
                          </a:ln>
                          <a:solidFill>
                            <a:schemeClr val="tx1"/>
                          </a:solidFill>
                        </a:rPr>
                        <a:t>12</a:t>
                      </a:r>
                    </a:p>
                  </a:txBody>
                  <a:tcPr anchor="ctr">
                    <a:lnL w="38100" cap="flat" cmpd="sng" algn="ctr">
                      <a:solidFill>
                        <a:srgbClr val="F55D36"/>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GB" dirty="0">
                        <a:ln>
                          <a:solidFill>
                            <a:schemeClr val="bg1"/>
                          </a:solidFill>
                        </a:ln>
                      </a:endParaRPr>
                    </a:p>
                  </a:txBody>
                  <a:tcPr>
                    <a:lnL w="19050" cap="flat" cmpd="sng" algn="ctr">
                      <a:solidFill>
                        <a:schemeClr val="bg1"/>
                      </a:solidFill>
                      <a:prstDash val="solid"/>
                      <a:round/>
                      <a:headEnd type="none" w="med" len="med"/>
                      <a:tailEnd type="none" w="med" len="med"/>
                    </a:lnL>
                    <a:lnR w="38100" cap="flat" cmpd="sng" algn="ctr">
                      <a:solidFill>
                        <a:srgbClr val="F55D36"/>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0001"/>
                  </a:ext>
                </a:extLst>
              </a:tr>
              <a:tr h="491953">
                <a:tc>
                  <a:txBody>
                    <a:bodyPr/>
                    <a:lstStyle/>
                    <a:p>
                      <a:pPr algn="ctr"/>
                      <a:r>
                        <a:rPr lang="en-GB" b="1" dirty="0">
                          <a:ln>
                            <a:noFill/>
                          </a:ln>
                          <a:solidFill>
                            <a:schemeClr val="tx1"/>
                          </a:solidFill>
                        </a:rPr>
                        <a:t>13</a:t>
                      </a:r>
                    </a:p>
                  </a:txBody>
                  <a:tcPr anchor="ctr">
                    <a:lnL w="38100" cap="flat" cmpd="sng" algn="ctr">
                      <a:solidFill>
                        <a:srgbClr val="F55D36"/>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GB" dirty="0">
                        <a:ln>
                          <a:solidFill>
                            <a:schemeClr val="bg1"/>
                          </a:solidFill>
                        </a:ln>
                      </a:endParaRPr>
                    </a:p>
                  </a:txBody>
                  <a:tcPr>
                    <a:lnL w="19050" cap="flat" cmpd="sng" algn="ctr">
                      <a:solidFill>
                        <a:schemeClr val="bg1"/>
                      </a:solidFill>
                      <a:prstDash val="solid"/>
                      <a:round/>
                      <a:headEnd type="none" w="med" len="med"/>
                      <a:tailEnd type="none" w="med" len="med"/>
                    </a:lnL>
                    <a:lnR w="38100" cap="flat" cmpd="sng" algn="ctr">
                      <a:solidFill>
                        <a:srgbClr val="F55D36"/>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0002"/>
                  </a:ext>
                </a:extLst>
              </a:tr>
              <a:tr h="491953">
                <a:tc>
                  <a:txBody>
                    <a:bodyPr/>
                    <a:lstStyle/>
                    <a:p>
                      <a:pPr algn="ctr"/>
                      <a:r>
                        <a:rPr lang="en-GB" b="1" dirty="0">
                          <a:ln>
                            <a:noFill/>
                          </a:ln>
                          <a:solidFill>
                            <a:schemeClr val="tx1"/>
                          </a:solidFill>
                        </a:rPr>
                        <a:t>14</a:t>
                      </a:r>
                    </a:p>
                  </a:txBody>
                  <a:tcPr anchor="ctr">
                    <a:lnL w="38100" cap="flat" cmpd="sng" algn="ctr">
                      <a:solidFill>
                        <a:srgbClr val="F55D36"/>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GB" dirty="0">
                        <a:ln>
                          <a:solidFill>
                            <a:schemeClr val="bg1"/>
                          </a:solidFill>
                        </a:ln>
                      </a:endParaRPr>
                    </a:p>
                  </a:txBody>
                  <a:tcPr>
                    <a:lnL w="19050" cap="flat" cmpd="sng" algn="ctr">
                      <a:solidFill>
                        <a:schemeClr val="bg1"/>
                      </a:solidFill>
                      <a:prstDash val="solid"/>
                      <a:round/>
                      <a:headEnd type="none" w="med" len="med"/>
                      <a:tailEnd type="none" w="med" len="med"/>
                    </a:lnL>
                    <a:lnR w="38100" cap="flat" cmpd="sng" algn="ctr">
                      <a:solidFill>
                        <a:srgbClr val="F55D36"/>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0003"/>
                  </a:ext>
                </a:extLst>
              </a:tr>
              <a:tr h="491953">
                <a:tc>
                  <a:txBody>
                    <a:bodyPr/>
                    <a:lstStyle/>
                    <a:p>
                      <a:pPr algn="ctr"/>
                      <a:r>
                        <a:rPr lang="en-GB" b="1" dirty="0">
                          <a:ln>
                            <a:noFill/>
                          </a:ln>
                          <a:solidFill>
                            <a:schemeClr val="tx1"/>
                          </a:solidFill>
                        </a:rPr>
                        <a:t>15</a:t>
                      </a:r>
                    </a:p>
                  </a:txBody>
                  <a:tcPr anchor="ctr">
                    <a:lnL w="38100" cap="flat" cmpd="sng" algn="ctr">
                      <a:solidFill>
                        <a:srgbClr val="F55D36"/>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GB" dirty="0">
                        <a:ln>
                          <a:solidFill>
                            <a:schemeClr val="bg1"/>
                          </a:solidFill>
                        </a:ln>
                      </a:endParaRPr>
                    </a:p>
                  </a:txBody>
                  <a:tcPr>
                    <a:lnL w="19050" cap="flat" cmpd="sng" algn="ctr">
                      <a:solidFill>
                        <a:schemeClr val="bg1"/>
                      </a:solidFill>
                      <a:prstDash val="solid"/>
                      <a:round/>
                      <a:headEnd type="none" w="med" len="med"/>
                      <a:tailEnd type="none" w="med" len="med"/>
                    </a:lnL>
                    <a:lnR w="38100" cap="flat" cmpd="sng" algn="ctr">
                      <a:solidFill>
                        <a:srgbClr val="F55D36"/>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0004"/>
                  </a:ext>
                </a:extLst>
              </a:tr>
              <a:tr h="491953">
                <a:tc>
                  <a:txBody>
                    <a:bodyPr/>
                    <a:lstStyle/>
                    <a:p>
                      <a:pPr algn="ctr"/>
                      <a:r>
                        <a:rPr lang="en-GB" b="1" dirty="0">
                          <a:ln>
                            <a:noFill/>
                          </a:ln>
                          <a:solidFill>
                            <a:schemeClr val="tx1"/>
                          </a:solidFill>
                        </a:rPr>
                        <a:t>16</a:t>
                      </a:r>
                    </a:p>
                  </a:txBody>
                  <a:tcPr anchor="ctr">
                    <a:lnL w="38100" cap="flat" cmpd="sng" algn="ctr">
                      <a:solidFill>
                        <a:srgbClr val="F55D36"/>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GB" dirty="0">
                        <a:ln>
                          <a:solidFill>
                            <a:schemeClr val="bg1"/>
                          </a:solidFill>
                        </a:ln>
                      </a:endParaRPr>
                    </a:p>
                  </a:txBody>
                  <a:tcPr>
                    <a:lnL w="19050" cap="flat" cmpd="sng" algn="ctr">
                      <a:solidFill>
                        <a:schemeClr val="bg1"/>
                      </a:solidFill>
                      <a:prstDash val="solid"/>
                      <a:round/>
                      <a:headEnd type="none" w="med" len="med"/>
                      <a:tailEnd type="none" w="med" len="med"/>
                    </a:lnL>
                    <a:lnR w="38100" cap="flat" cmpd="sng" algn="ctr">
                      <a:solidFill>
                        <a:srgbClr val="F55D36"/>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0005"/>
                  </a:ext>
                </a:extLst>
              </a:tr>
              <a:tr h="491953">
                <a:tc>
                  <a:txBody>
                    <a:bodyPr/>
                    <a:lstStyle/>
                    <a:p>
                      <a:pPr algn="ctr"/>
                      <a:r>
                        <a:rPr lang="en-GB" b="1" dirty="0">
                          <a:ln>
                            <a:noFill/>
                          </a:ln>
                          <a:solidFill>
                            <a:schemeClr val="tx1"/>
                          </a:solidFill>
                        </a:rPr>
                        <a:t>17</a:t>
                      </a:r>
                    </a:p>
                  </a:txBody>
                  <a:tcPr anchor="ctr">
                    <a:lnL w="38100" cap="flat" cmpd="sng" algn="ctr">
                      <a:solidFill>
                        <a:srgbClr val="F55D36"/>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GB" dirty="0">
                        <a:ln>
                          <a:solidFill>
                            <a:schemeClr val="bg1"/>
                          </a:solidFill>
                        </a:ln>
                      </a:endParaRPr>
                    </a:p>
                  </a:txBody>
                  <a:tcPr>
                    <a:lnL w="19050" cap="flat" cmpd="sng" algn="ctr">
                      <a:solidFill>
                        <a:schemeClr val="bg1"/>
                      </a:solidFill>
                      <a:prstDash val="solid"/>
                      <a:round/>
                      <a:headEnd type="none" w="med" len="med"/>
                      <a:tailEnd type="none" w="med" len="med"/>
                    </a:lnL>
                    <a:lnR w="38100" cap="flat" cmpd="sng" algn="ctr">
                      <a:solidFill>
                        <a:srgbClr val="F55D36"/>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0006"/>
                  </a:ext>
                </a:extLst>
              </a:tr>
              <a:tr h="491953">
                <a:tc>
                  <a:txBody>
                    <a:bodyPr/>
                    <a:lstStyle/>
                    <a:p>
                      <a:pPr algn="ctr"/>
                      <a:r>
                        <a:rPr lang="en-GB" b="1" dirty="0">
                          <a:ln>
                            <a:noFill/>
                          </a:ln>
                          <a:solidFill>
                            <a:schemeClr val="tx1"/>
                          </a:solidFill>
                        </a:rPr>
                        <a:t>18</a:t>
                      </a:r>
                    </a:p>
                  </a:txBody>
                  <a:tcPr anchor="ctr">
                    <a:lnL w="38100" cap="flat" cmpd="sng" algn="ctr">
                      <a:solidFill>
                        <a:srgbClr val="F55D36"/>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GB" dirty="0">
                        <a:ln>
                          <a:solidFill>
                            <a:schemeClr val="bg1"/>
                          </a:solidFill>
                        </a:ln>
                      </a:endParaRPr>
                    </a:p>
                  </a:txBody>
                  <a:tcPr>
                    <a:lnL w="19050" cap="flat" cmpd="sng" algn="ctr">
                      <a:solidFill>
                        <a:schemeClr val="bg1"/>
                      </a:solidFill>
                      <a:prstDash val="solid"/>
                      <a:round/>
                      <a:headEnd type="none" w="med" len="med"/>
                      <a:tailEnd type="none" w="med" len="med"/>
                    </a:lnL>
                    <a:lnR w="38100" cap="flat" cmpd="sng" algn="ctr">
                      <a:solidFill>
                        <a:srgbClr val="F55D36"/>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0007"/>
                  </a:ext>
                </a:extLst>
              </a:tr>
              <a:tr h="491953">
                <a:tc>
                  <a:txBody>
                    <a:bodyPr/>
                    <a:lstStyle/>
                    <a:p>
                      <a:pPr algn="ctr"/>
                      <a:r>
                        <a:rPr lang="en-GB" b="1" dirty="0">
                          <a:ln>
                            <a:noFill/>
                          </a:ln>
                          <a:solidFill>
                            <a:schemeClr val="tx1"/>
                          </a:solidFill>
                        </a:rPr>
                        <a:t>19</a:t>
                      </a:r>
                    </a:p>
                  </a:txBody>
                  <a:tcPr anchor="ctr">
                    <a:lnL w="38100" cap="flat" cmpd="sng" algn="ctr">
                      <a:solidFill>
                        <a:srgbClr val="F55D36"/>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rgbClr val="F55D36"/>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GB" dirty="0">
                        <a:ln>
                          <a:solidFill>
                            <a:schemeClr val="bg1"/>
                          </a:solidFill>
                        </a:ln>
                      </a:endParaRPr>
                    </a:p>
                  </a:txBody>
                  <a:tcPr>
                    <a:lnL w="19050" cap="flat" cmpd="sng" algn="ctr">
                      <a:solidFill>
                        <a:schemeClr val="bg1"/>
                      </a:solidFill>
                      <a:prstDash val="solid"/>
                      <a:round/>
                      <a:headEnd type="none" w="med" len="med"/>
                      <a:tailEnd type="none" w="med" len="med"/>
                    </a:lnL>
                    <a:lnR w="38100" cap="flat" cmpd="sng" algn="ctr">
                      <a:solidFill>
                        <a:srgbClr val="F55D36"/>
                      </a:solidFill>
                      <a:prstDash val="solid"/>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rgbClr val="F55D36"/>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0008"/>
                  </a:ext>
                </a:extLst>
              </a:tr>
            </a:tbl>
          </a:graphicData>
        </a:graphic>
      </p:graphicFrame>
      <p:cxnSp>
        <p:nvCxnSpPr>
          <p:cNvPr id="25" name="Straight Connector 24">
            <a:extLst>
              <a:ext uri="{FF2B5EF4-FFF2-40B4-BE49-F238E27FC236}">
                <a16:creationId xmlns:a16="http://schemas.microsoft.com/office/drawing/2014/main" id="{279C6AAB-6A00-4E50-8AA4-B4C425FFB182}"/>
              </a:ext>
            </a:extLst>
          </p:cNvPr>
          <p:cNvCxnSpPr/>
          <p:nvPr/>
        </p:nvCxnSpPr>
        <p:spPr>
          <a:xfrm>
            <a:off x="3168650" y="3486150"/>
            <a:ext cx="7397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B9689D27-6A87-48CE-BCEE-8B996860E68D}"/>
              </a:ext>
            </a:extLst>
          </p:cNvPr>
          <p:cNvSpPr/>
          <p:nvPr/>
        </p:nvSpPr>
        <p:spPr>
          <a:xfrm flipV="1">
            <a:off x="3487738" y="1639888"/>
            <a:ext cx="141287" cy="14128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nvGrpSpPr>
          <p:cNvPr id="13319" name="Group 14">
            <a:extLst>
              <a:ext uri="{FF2B5EF4-FFF2-40B4-BE49-F238E27FC236}">
                <a16:creationId xmlns:a16="http://schemas.microsoft.com/office/drawing/2014/main" id="{E922C3ED-C426-40B2-B9BC-088FE0B98706}"/>
              </a:ext>
            </a:extLst>
          </p:cNvPr>
          <p:cNvGrpSpPr>
            <a:grpSpLocks/>
          </p:cNvGrpSpPr>
          <p:nvPr/>
        </p:nvGrpSpPr>
        <p:grpSpPr bwMode="auto">
          <a:xfrm>
            <a:off x="3389313" y="2101850"/>
            <a:ext cx="327025" cy="141288"/>
            <a:chOff x="3390025" y="2101936"/>
            <a:chExt cx="326285" cy="141334"/>
          </a:xfrm>
        </p:grpSpPr>
        <p:sp>
          <p:nvSpPr>
            <p:cNvPr id="32" name="Oval 31">
              <a:extLst>
                <a:ext uri="{FF2B5EF4-FFF2-40B4-BE49-F238E27FC236}">
                  <a16:creationId xmlns:a16="http://schemas.microsoft.com/office/drawing/2014/main" id="{0528E703-FCFA-48CE-ABFF-F4F5931836EF}"/>
                </a:ext>
              </a:extLst>
            </p:cNvPr>
            <p:cNvSpPr/>
            <p:nvPr/>
          </p:nvSpPr>
          <p:spPr>
            <a:xfrm flipV="1">
              <a:off x="3390025" y="2101936"/>
              <a:ext cx="140967" cy="14133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42" name="Oval 41">
              <a:extLst>
                <a:ext uri="{FF2B5EF4-FFF2-40B4-BE49-F238E27FC236}">
                  <a16:creationId xmlns:a16="http://schemas.microsoft.com/office/drawing/2014/main" id="{E29C2909-5ECF-4886-B63C-18ACAC5BDDC1}"/>
                </a:ext>
              </a:extLst>
            </p:cNvPr>
            <p:cNvSpPr/>
            <p:nvPr/>
          </p:nvSpPr>
          <p:spPr>
            <a:xfrm flipV="1">
              <a:off x="3575342" y="2101936"/>
              <a:ext cx="140968" cy="14133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nvGrpSpPr>
          <p:cNvPr id="13320" name="Group 15">
            <a:extLst>
              <a:ext uri="{FF2B5EF4-FFF2-40B4-BE49-F238E27FC236}">
                <a16:creationId xmlns:a16="http://schemas.microsoft.com/office/drawing/2014/main" id="{277F6E13-D8D0-4A04-8F0A-255496A2D969}"/>
              </a:ext>
            </a:extLst>
          </p:cNvPr>
          <p:cNvGrpSpPr>
            <a:grpSpLocks/>
          </p:cNvGrpSpPr>
          <p:nvPr/>
        </p:nvGrpSpPr>
        <p:grpSpPr bwMode="auto">
          <a:xfrm>
            <a:off x="3294063" y="2536825"/>
            <a:ext cx="511175" cy="141288"/>
            <a:chOff x="3294644" y="2537201"/>
            <a:chExt cx="511237" cy="141335"/>
          </a:xfrm>
        </p:grpSpPr>
        <p:sp>
          <p:nvSpPr>
            <p:cNvPr id="43" name="Oval 42">
              <a:extLst>
                <a:ext uri="{FF2B5EF4-FFF2-40B4-BE49-F238E27FC236}">
                  <a16:creationId xmlns:a16="http://schemas.microsoft.com/office/drawing/2014/main" id="{76D99AA8-EC45-4308-A10A-55D269A0B624}"/>
                </a:ext>
              </a:extLst>
            </p:cNvPr>
            <p:cNvSpPr/>
            <p:nvPr/>
          </p:nvSpPr>
          <p:spPr>
            <a:xfrm flipV="1">
              <a:off x="3294644" y="2537201"/>
              <a:ext cx="141304" cy="14133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44" name="Oval 43">
              <a:extLst>
                <a:ext uri="{FF2B5EF4-FFF2-40B4-BE49-F238E27FC236}">
                  <a16:creationId xmlns:a16="http://schemas.microsoft.com/office/drawing/2014/main" id="{C02F7E46-498E-441A-9E82-3A7ACAAEE025}"/>
                </a:ext>
              </a:extLst>
            </p:cNvPr>
            <p:cNvSpPr/>
            <p:nvPr/>
          </p:nvSpPr>
          <p:spPr>
            <a:xfrm flipV="1">
              <a:off x="3478816" y="2537201"/>
              <a:ext cx="142892" cy="14133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45" name="Oval 44">
              <a:extLst>
                <a:ext uri="{FF2B5EF4-FFF2-40B4-BE49-F238E27FC236}">
                  <a16:creationId xmlns:a16="http://schemas.microsoft.com/office/drawing/2014/main" id="{2DAB12E3-0E9E-4E94-A26C-6FD2796160B9}"/>
                </a:ext>
              </a:extLst>
            </p:cNvPr>
            <p:cNvSpPr/>
            <p:nvPr/>
          </p:nvSpPr>
          <p:spPr>
            <a:xfrm flipV="1">
              <a:off x="3664576" y="2537201"/>
              <a:ext cx="141305" cy="14133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nvGrpSpPr>
          <p:cNvPr id="13321" name="Group 12">
            <a:extLst>
              <a:ext uri="{FF2B5EF4-FFF2-40B4-BE49-F238E27FC236}">
                <a16:creationId xmlns:a16="http://schemas.microsoft.com/office/drawing/2014/main" id="{EB61306E-62AE-43C5-855B-EECDEF3C0C9C}"/>
              </a:ext>
            </a:extLst>
          </p:cNvPr>
          <p:cNvGrpSpPr>
            <a:grpSpLocks/>
          </p:cNvGrpSpPr>
          <p:nvPr/>
        </p:nvGrpSpPr>
        <p:grpSpPr bwMode="auto">
          <a:xfrm>
            <a:off x="3186113" y="2971800"/>
            <a:ext cx="696912" cy="141288"/>
            <a:chOff x="3186266" y="2972466"/>
            <a:chExt cx="696189" cy="141335"/>
          </a:xfrm>
        </p:grpSpPr>
        <p:sp>
          <p:nvSpPr>
            <p:cNvPr id="46" name="Oval 45">
              <a:extLst>
                <a:ext uri="{FF2B5EF4-FFF2-40B4-BE49-F238E27FC236}">
                  <a16:creationId xmlns:a16="http://schemas.microsoft.com/office/drawing/2014/main" id="{044C9165-CB38-45CD-8E10-50CDAA883F15}"/>
                </a:ext>
              </a:extLst>
            </p:cNvPr>
            <p:cNvSpPr/>
            <p:nvPr/>
          </p:nvSpPr>
          <p:spPr>
            <a:xfrm flipV="1">
              <a:off x="3186266" y="2972466"/>
              <a:ext cx="141140" cy="14133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47" name="Oval 46">
              <a:extLst>
                <a:ext uri="{FF2B5EF4-FFF2-40B4-BE49-F238E27FC236}">
                  <a16:creationId xmlns:a16="http://schemas.microsoft.com/office/drawing/2014/main" id="{626EF3F1-30F8-425B-9A17-2ABDF0EF3304}"/>
                </a:ext>
              </a:extLst>
            </p:cNvPr>
            <p:cNvSpPr/>
            <p:nvPr/>
          </p:nvSpPr>
          <p:spPr>
            <a:xfrm flipV="1">
              <a:off x="3371810" y="2972466"/>
              <a:ext cx="141141" cy="14133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48" name="Oval 47">
              <a:extLst>
                <a:ext uri="{FF2B5EF4-FFF2-40B4-BE49-F238E27FC236}">
                  <a16:creationId xmlns:a16="http://schemas.microsoft.com/office/drawing/2014/main" id="{823C521A-0882-4607-B953-273985507D30}"/>
                </a:ext>
              </a:extLst>
            </p:cNvPr>
            <p:cNvSpPr/>
            <p:nvPr/>
          </p:nvSpPr>
          <p:spPr>
            <a:xfrm flipV="1">
              <a:off x="3555769" y="2972466"/>
              <a:ext cx="141141" cy="14133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49" name="Oval 48">
              <a:extLst>
                <a:ext uri="{FF2B5EF4-FFF2-40B4-BE49-F238E27FC236}">
                  <a16:creationId xmlns:a16="http://schemas.microsoft.com/office/drawing/2014/main" id="{6B232389-976C-4680-ADB6-D8480A93FD4E}"/>
                </a:ext>
              </a:extLst>
            </p:cNvPr>
            <p:cNvSpPr/>
            <p:nvPr/>
          </p:nvSpPr>
          <p:spPr>
            <a:xfrm flipV="1">
              <a:off x="3741315" y="2972466"/>
              <a:ext cx="141140" cy="14133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nvGrpSpPr>
          <p:cNvPr id="13322" name="Group 16">
            <a:extLst>
              <a:ext uri="{FF2B5EF4-FFF2-40B4-BE49-F238E27FC236}">
                <a16:creationId xmlns:a16="http://schemas.microsoft.com/office/drawing/2014/main" id="{BEDCC8E7-E7DA-4FEA-BFED-7FF0A0CE955C}"/>
              </a:ext>
            </a:extLst>
          </p:cNvPr>
          <p:cNvGrpSpPr>
            <a:grpSpLocks/>
          </p:cNvGrpSpPr>
          <p:nvPr/>
        </p:nvGrpSpPr>
        <p:grpSpPr bwMode="auto">
          <a:xfrm>
            <a:off x="3186113" y="3802063"/>
            <a:ext cx="739775" cy="204787"/>
            <a:chOff x="3186143" y="3802585"/>
            <a:chExt cx="740053" cy="204489"/>
          </a:xfrm>
        </p:grpSpPr>
        <p:cxnSp>
          <p:nvCxnSpPr>
            <p:cNvPr id="50" name="Straight Connector 49">
              <a:extLst>
                <a:ext uri="{FF2B5EF4-FFF2-40B4-BE49-F238E27FC236}">
                  <a16:creationId xmlns:a16="http://schemas.microsoft.com/office/drawing/2014/main" id="{2F35E933-D7C1-45FA-A55D-0216ACBF3208}"/>
                </a:ext>
              </a:extLst>
            </p:cNvPr>
            <p:cNvCxnSpPr/>
            <p:nvPr/>
          </p:nvCxnSpPr>
          <p:spPr>
            <a:xfrm>
              <a:off x="3186143" y="4007074"/>
              <a:ext cx="74005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22B04004-D9F7-4AE4-A849-6376977E3200}"/>
                </a:ext>
              </a:extLst>
            </p:cNvPr>
            <p:cNvSpPr/>
            <p:nvPr/>
          </p:nvSpPr>
          <p:spPr>
            <a:xfrm flipV="1">
              <a:off x="3487881" y="3802585"/>
              <a:ext cx="141340" cy="1410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nvGrpSpPr>
          <p:cNvPr id="13323" name="Group 17">
            <a:extLst>
              <a:ext uri="{FF2B5EF4-FFF2-40B4-BE49-F238E27FC236}">
                <a16:creationId xmlns:a16="http://schemas.microsoft.com/office/drawing/2014/main" id="{8412DF2C-5124-4A92-9276-811B65250CC5}"/>
              </a:ext>
            </a:extLst>
          </p:cNvPr>
          <p:cNvGrpSpPr>
            <a:grpSpLocks/>
          </p:cNvGrpSpPr>
          <p:nvPr/>
        </p:nvGrpSpPr>
        <p:grpSpPr bwMode="auto">
          <a:xfrm>
            <a:off x="3186113" y="4275138"/>
            <a:ext cx="739775" cy="196850"/>
            <a:chOff x="3186143" y="4275418"/>
            <a:chExt cx="740053" cy="197094"/>
          </a:xfrm>
        </p:grpSpPr>
        <p:cxnSp>
          <p:nvCxnSpPr>
            <p:cNvPr id="52" name="Straight Connector 51">
              <a:extLst>
                <a:ext uri="{FF2B5EF4-FFF2-40B4-BE49-F238E27FC236}">
                  <a16:creationId xmlns:a16="http://schemas.microsoft.com/office/drawing/2014/main" id="{12986315-8FB9-44A6-8AF5-4E19C77F11EE}"/>
                </a:ext>
              </a:extLst>
            </p:cNvPr>
            <p:cNvCxnSpPr/>
            <p:nvPr/>
          </p:nvCxnSpPr>
          <p:spPr>
            <a:xfrm>
              <a:off x="3186143" y="4472512"/>
              <a:ext cx="74005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758E628B-8434-41CC-AEF4-7DBA1E832B6B}"/>
                </a:ext>
              </a:extLst>
            </p:cNvPr>
            <p:cNvSpPr/>
            <p:nvPr/>
          </p:nvSpPr>
          <p:spPr>
            <a:xfrm flipV="1">
              <a:off x="3389419" y="4275418"/>
              <a:ext cx="141340" cy="1414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54" name="Oval 53">
              <a:extLst>
                <a:ext uri="{FF2B5EF4-FFF2-40B4-BE49-F238E27FC236}">
                  <a16:creationId xmlns:a16="http://schemas.microsoft.com/office/drawing/2014/main" id="{929277BD-4FBF-4307-85D6-825014A68D89}"/>
                </a:ext>
              </a:extLst>
            </p:cNvPr>
            <p:cNvSpPr/>
            <p:nvPr/>
          </p:nvSpPr>
          <p:spPr>
            <a:xfrm flipV="1">
              <a:off x="3575226" y="4275418"/>
              <a:ext cx="141341" cy="1414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nvGrpSpPr>
          <p:cNvPr id="13324" name="Group 20">
            <a:extLst>
              <a:ext uri="{FF2B5EF4-FFF2-40B4-BE49-F238E27FC236}">
                <a16:creationId xmlns:a16="http://schemas.microsoft.com/office/drawing/2014/main" id="{57C62730-7F91-4BBD-8C6C-D8711D65BFC7}"/>
              </a:ext>
            </a:extLst>
          </p:cNvPr>
          <p:cNvGrpSpPr>
            <a:grpSpLocks/>
          </p:cNvGrpSpPr>
          <p:nvPr/>
        </p:nvGrpSpPr>
        <p:grpSpPr bwMode="auto">
          <a:xfrm>
            <a:off x="3186113" y="4718050"/>
            <a:ext cx="739775" cy="203200"/>
            <a:chOff x="3186143" y="4717274"/>
            <a:chExt cx="740053" cy="204200"/>
          </a:xfrm>
        </p:grpSpPr>
        <p:cxnSp>
          <p:nvCxnSpPr>
            <p:cNvPr id="55" name="Straight Connector 54">
              <a:extLst>
                <a:ext uri="{FF2B5EF4-FFF2-40B4-BE49-F238E27FC236}">
                  <a16:creationId xmlns:a16="http://schemas.microsoft.com/office/drawing/2014/main" id="{FEAEF483-6C01-4917-9263-CD9EF3A3C210}"/>
                </a:ext>
              </a:extLst>
            </p:cNvPr>
            <p:cNvCxnSpPr/>
            <p:nvPr/>
          </p:nvCxnSpPr>
          <p:spPr>
            <a:xfrm>
              <a:off x="3186143" y="4921474"/>
              <a:ext cx="74005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Oval 55">
              <a:extLst>
                <a:ext uri="{FF2B5EF4-FFF2-40B4-BE49-F238E27FC236}">
                  <a16:creationId xmlns:a16="http://schemas.microsoft.com/office/drawing/2014/main" id="{D0FD8AE3-60CC-429A-B146-99EDC9A8D8B4}"/>
                </a:ext>
              </a:extLst>
            </p:cNvPr>
            <p:cNvSpPr/>
            <p:nvPr/>
          </p:nvSpPr>
          <p:spPr>
            <a:xfrm flipV="1">
              <a:off x="3294134" y="4717274"/>
              <a:ext cx="141340" cy="14198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57" name="Oval 56">
              <a:extLst>
                <a:ext uri="{FF2B5EF4-FFF2-40B4-BE49-F238E27FC236}">
                  <a16:creationId xmlns:a16="http://schemas.microsoft.com/office/drawing/2014/main" id="{660A29F6-D897-4E58-9240-A02119D7FFC3}"/>
                </a:ext>
              </a:extLst>
            </p:cNvPr>
            <p:cNvSpPr/>
            <p:nvPr/>
          </p:nvSpPr>
          <p:spPr>
            <a:xfrm flipV="1">
              <a:off x="3479940" y="4717274"/>
              <a:ext cx="141341" cy="14198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58" name="Oval 57">
              <a:extLst>
                <a:ext uri="{FF2B5EF4-FFF2-40B4-BE49-F238E27FC236}">
                  <a16:creationId xmlns:a16="http://schemas.microsoft.com/office/drawing/2014/main" id="{8DA2028C-0693-4803-8545-3AFE5EF08FBA}"/>
                </a:ext>
              </a:extLst>
            </p:cNvPr>
            <p:cNvSpPr/>
            <p:nvPr/>
          </p:nvSpPr>
          <p:spPr>
            <a:xfrm flipV="1">
              <a:off x="3664160" y="4717274"/>
              <a:ext cx="141341" cy="14198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nvGrpSpPr>
          <p:cNvPr id="13325" name="Group 21">
            <a:extLst>
              <a:ext uri="{FF2B5EF4-FFF2-40B4-BE49-F238E27FC236}">
                <a16:creationId xmlns:a16="http://schemas.microsoft.com/office/drawing/2014/main" id="{38C81F8E-792B-4F90-8832-AC900A696AA8}"/>
              </a:ext>
            </a:extLst>
          </p:cNvPr>
          <p:cNvGrpSpPr>
            <a:grpSpLocks/>
          </p:cNvGrpSpPr>
          <p:nvPr/>
        </p:nvGrpSpPr>
        <p:grpSpPr bwMode="auto">
          <a:xfrm>
            <a:off x="3170238" y="5157788"/>
            <a:ext cx="739775" cy="204787"/>
            <a:chOff x="3169667" y="5157995"/>
            <a:chExt cx="740053" cy="204203"/>
          </a:xfrm>
        </p:grpSpPr>
        <p:cxnSp>
          <p:nvCxnSpPr>
            <p:cNvPr id="59" name="Straight Connector 58">
              <a:extLst>
                <a:ext uri="{FF2B5EF4-FFF2-40B4-BE49-F238E27FC236}">
                  <a16:creationId xmlns:a16="http://schemas.microsoft.com/office/drawing/2014/main" id="{1D51F1C4-1C8E-42F1-A9F7-2D882709B7C8}"/>
                </a:ext>
              </a:extLst>
            </p:cNvPr>
            <p:cNvCxnSpPr/>
            <p:nvPr/>
          </p:nvCxnSpPr>
          <p:spPr>
            <a:xfrm>
              <a:off x="3169667" y="5362198"/>
              <a:ext cx="74005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396" name="Group 59">
              <a:extLst>
                <a:ext uri="{FF2B5EF4-FFF2-40B4-BE49-F238E27FC236}">
                  <a16:creationId xmlns:a16="http://schemas.microsoft.com/office/drawing/2014/main" id="{CE1C5A0B-3306-473D-9238-FDB912D391DD}"/>
                </a:ext>
              </a:extLst>
            </p:cNvPr>
            <p:cNvGrpSpPr>
              <a:grpSpLocks/>
            </p:cNvGrpSpPr>
            <p:nvPr/>
          </p:nvGrpSpPr>
          <p:grpSpPr bwMode="auto">
            <a:xfrm>
              <a:off x="3190091" y="5157995"/>
              <a:ext cx="696189" cy="141335"/>
              <a:chOff x="3186266" y="2972466"/>
              <a:chExt cx="696189" cy="141335"/>
            </a:xfrm>
          </p:grpSpPr>
          <p:sp>
            <p:nvSpPr>
              <p:cNvPr id="61" name="Oval 60">
                <a:extLst>
                  <a:ext uri="{FF2B5EF4-FFF2-40B4-BE49-F238E27FC236}">
                    <a16:creationId xmlns:a16="http://schemas.microsoft.com/office/drawing/2014/main" id="{0A489F93-F3B5-49F7-A9E3-632178B4FD67}"/>
                  </a:ext>
                </a:extLst>
              </p:cNvPr>
              <p:cNvSpPr/>
              <p:nvPr/>
            </p:nvSpPr>
            <p:spPr>
              <a:xfrm flipV="1">
                <a:off x="3186487" y="2972466"/>
                <a:ext cx="141341" cy="1408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62" name="Oval 61">
                <a:extLst>
                  <a:ext uri="{FF2B5EF4-FFF2-40B4-BE49-F238E27FC236}">
                    <a16:creationId xmlns:a16="http://schemas.microsoft.com/office/drawing/2014/main" id="{0EA7A553-4EDD-4B22-9BB2-27B02BAFE48C}"/>
                  </a:ext>
                </a:extLst>
              </p:cNvPr>
              <p:cNvSpPr/>
              <p:nvPr/>
            </p:nvSpPr>
            <p:spPr>
              <a:xfrm flipV="1">
                <a:off x="3370706" y="2972466"/>
                <a:ext cx="141341" cy="1408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63" name="Oval 62">
                <a:extLst>
                  <a:ext uri="{FF2B5EF4-FFF2-40B4-BE49-F238E27FC236}">
                    <a16:creationId xmlns:a16="http://schemas.microsoft.com/office/drawing/2014/main" id="{F8A79256-4429-459B-B2B4-765C1045DAC9}"/>
                  </a:ext>
                </a:extLst>
              </p:cNvPr>
              <p:cNvSpPr/>
              <p:nvPr/>
            </p:nvSpPr>
            <p:spPr>
              <a:xfrm flipV="1">
                <a:off x="3556514" y="2972466"/>
                <a:ext cx="141340" cy="1408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64" name="Oval 63">
                <a:extLst>
                  <a:ext uri="{FF2B5EF4-FFF2-40B4-BE49-F238E27FC236}">
                    <a16:creationId xmlns:a16="http://schemas.microsoft.com/office/drawing/2014/main" id="{723274A4-F052-4E9D-B21F-A7C67364B10E}"/>
                  </a:ext>
                </a:extLst>
              </p:cNvPr>
              <p:cNvSpPr/>
              <p:nvPr/>
            </p:nvSpPr>
            <p:spPr>
              <a:xfrm flipV="1">
                <a:off x="3740734" y="2972466"/>
                <a:ext cx="141340" cy="1408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grpSp>
        <p:nvGrpSpPr>
          <p:cNvPr id="13326" name="Group 22">
            <a:extLst>
              <a:ext uri="{FF2B5EF4-FFF2-40B4-BE49-F238E27FC236}">
                <a16:creationId xmlns:a16="http://schemas.microsoft.com/office/drawing/2014/main" id="{979B6D39-BA71-49D0-B4AD-7E7D02E15D05}"/>
              </a:ext>
            </a:extLst>
          </p:cNvPr>
          <p:cNvGrpSpPr>
            <a:grpSpLocks/>
          </p:cNvGrpSpPr>
          <p:nvPr/>
        </p:nvGrpSpPr>
        <p:grpSpPr bwMode="auto">
          <a:xfrm>
            <a:off x="3160713" y="5716588"/>
            <a:ext cx="741362" cy="69850"/>
            <a:chOff x="3161330" y="5716425"/>
            <a:chExt cx="740054" cy="70022"/>
          </a:xfrm>
        </p:grpSpPr>
        <p:cxnSp>
          <p:nvCxnSpPr>
            <p:cNvPr id="65" name="Straight Connector 64">
              <a:extLst>
                <a:ext uri="{FF2B5EF4-FFF2-40B4-BE49-F238E27FC236}">
                  <a16:creationId xmlns:a16="http://schemas.microsoft.com/office/drawing/2014/main" id="{B8A0772E-854B-4DB5-BF5E-24C882B9F8C6}"/>
                </a:ext>
              </a:extLst>
            </p:cNvPr>
            <p:cNvCxnSpPr/>
            <p:nvPr/>
          </p:nvCxnSpPr>
          <p:spPr>
            <a:xfrm>
              <a:off x="3161330" y="5786447"/>
              <a:ext cx="74005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586209F9-FA4B-4BC7-B200-9019C2E3FA32}"/>
                </a:ext>
              </a:extLst>
            </p:cNvPr>
            <p:cNvCxnSpPr/>
            <p:nvPr/>
          </p:nvCxnSpPr>
          <p:spPr>
            <a:xfrm>
              <a:off x="3161330" y="5716425"/>
              <a:ext cx="74005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327" name="Group 129">
            <a:extLst>
              <a:ext uri="{FF2B5EF4-FFF2-40B4-BE49-F238E27FC236}">
                <a16:creationId xmlns:a16="http://schemas.microsoft.com/office/drawing/2014/main" id="{13A844CC-21FE-4C68-ABB3-D00EA2286EC8}"/>
              </a:ext>
            </a:extLst>
          </p:cNvPr>
          <p:cNvGrpSpPr>
            <a:grpSpLocks/>
          </p:cNvGrpSpPr>
          <p:nvPr/>
        </p:nvGrpSpPr>
        <p:grpSpPr bwMode="auto">
          <a:xfrm>
            <a:off x="6996113" y="1647825"/>
            <a:ext cx="739775" cy="257175"/>
            <a:chOff x="6996044" y="1647457"/>
            <a:chExt cx="740054" cy="257309"/>
          </a:xfrm>
        </p:grpSpPr>
        <p:grpSp>
          <p:nvGrpSpPr>
            <p:cNvPr id="13389" name="Group 13">
              <a:extLst>
                <a:ext uri="{FF2B5EF4-FFF2-40B4-BE49-F238E27FC236}">
                  <a16:creationId xmlns:a16="http://schemas.microsoft.com/office/drawing/2014/main" id="{6804EC06-A132-4CB5-94E6-A2A9BDCC386A}"/>
                </a:ext>
              </a:extLst>
            </p:cNvPr>
            <p:cNvGrpSpPr>
              <a:grpSpLocks/>
            </p:cNvGrpSpPr>
            <p:nvPr/>
          </p:nvGrpSpPr>
          <p:grpSpPr bwMode="auto">
            <a:xfrm>
              <a:off x="6996044" y="1834744"/>
              <a:ext cx="740054" cy="70022"/>
              <a:chOff x="3313730" y="5868825"/>
              <a:chExt cx="740054" cy="70022"/>
            </a:xfrm>
          </p:grpSpPr>
          <p:cxnSp>
            <p:nvCxnSpPr>
              <p:cNvPr id="67" name="Straight Connector 66">
                <a:extLst>
                  <a:ext uri="{FF2B5EF4-FFF2-40B4-BE49-F238E27FC236}">
                    <a16:creationId xmlns:a16="http://schemas.microsoft.com/office/drawing/2014/main" id="{6619567B-16C5-4103-AA7B-5B6E93D72DA5}"/>
                  </a:ext>
                </a:extLst>
              </p:cNvPr>
              <p:cNvCxnSpPr/>
              <p:nvPr/>
            </p:nvCxnSpPr>
            <p:spPr>
              <a:xfrm>
                <a:off x="3313730" y="5938847"/>
                <a:ext cx="74005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FDC100-9F9F-46C0-BEC8-2BC07006F939}"/>
                  </a:ext>
                </a:extLst>
              </p:cNvPr>
              <p:cNvCxnSpPr/>
              <p:nvPr/>
            </p:nvCxnSpPr>
            <p:spPr>
              <a:xfrm>
                <a:off x="3313730" y="5868961"/>
                <a:ext cx="74005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9" name="Oval 68">
              <a:extLst>
                <a:ext uri="{FF2B5EF4-FFF2-40B4-BE49-F238E27FC236}">
                  <a16:creationId xmlns:a16="http://schemas.microsoft.com/office/drawing/2014/main" id="{19E9B580-65A9-43E0-BDFB-5517B0000C4C}"/>
                </a:ext>
              </a:extLst>
            </p:cNvPr>
            <p:cNvSpPr/>
            <p:nvPr/>
          </p:nvSpPr>
          <p:spPr>
            <a:xfrm flipV="1">
              <a:off x="7296194" y="1647457"/>
              <a:ext cx="139753" cy="1413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nvGrpSpPr>
          <p:cNvPr id="13328" name="Group 27">
            <a:extLst>
              <a:ext uri="{FF2B5EF4-FFF2-40B4-BE49-F238E27FC236}">
                <a16:creationId xmlns:a16="http://schemas.microsoft.com/office/drawing/2014/main" id="{438073FD-32B9-4370-BD21-6AA301F257AE}"/>
              </a:ext>
            </a:extLst>
          </p:cNvPr>
          <p:cNvGrpSpPr>
            <a:grpSpLocks/>
          </p:cNvGrpSpPr>
          <p:nvPr/>
        </p:nvGrpSpPr>
        <p:grpSpPr bwMode="auto">
          <a:xfrm>
            <a:off x="6996113" y="2111375"/>
            <a:ext cx="739775" cy="280988"/>
            <a:chOff x="6996044" y="2110719"/>
            <a:chExt cx="740054" cy="281378"/>
          </a:xfrm>
        </p:grpSpPr>
        <p:grpSp>
          <p:nvGrpSpPr>
            <p:cNvPr id="13383" name="Group 69">
              <a:extLst>
                <a:ext uri="{FF2B5EF4-FFF2-40B4-BE49-F238E27FC236}">
                  <a16:creationId xmlns:a16="http://schemas.microsoft.com/office/drawing/2014/main" id="{CD9C5E92-E7F9-4A4B-B11B-25AAB994CFBB}"/>
                </a:ext>
              </a:extLst>
            </p:cNvPr>
            <p:cNvGrpSpPr>
              <a:grpSpLocks/>
            </p:cNvGrpSpPr>
            <p:nvPr/>
          </p:nvGrpSpPr>
          <p:grpSpPr bwMode="auto">
            <a:xfrm>
              <a:off x="6996044" y="2322075"/>
              <a:ext cx="740054" cy="70022"/>
              <a:chOff x="3313730" y="5868825"/>
              <a:chExt cx="740054" cy="70022"/>
            </a:xfrm>
          </p:grpSpPr>
          <p:cxnSp>
            <p:nvCxnSpPr>
              <p:cNvPr id="71" name="Straight Connector 70">
                <a:extLst>
                  <a:ext uri="{FF2B5EF4-FFF2-40B4-BE49-F238E27FC236}">
                    <a16:creationId xmlns:a16="http://schemas.microsoft.com/office/drawing/2014/main" id="{CA288C7B-A86A-4174-A083-082A065BE9C7}"/>
                  </a:ext>
                </a:extLst>
              </p:cNvPr>
              <p:cNvCxnSpPr/>
              <p:nvPr/>
            </p:nvCxnSpPr>
            <p:spPr>
              <a:xfrm>
                <a:off x="3313730" y="5938847"/>
                <a:ext cx="74005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2311C8A-3309-4A66-95C8-8DB10858AA02}"/>
                  </a:ext>
                </a:extLst>
              </p:cNvPr>
              <p:cNvCxnSpPr/>
              <p:nvPr/>
            </p:nvCxnSpPr>
            <p:spPr>
              <a:xfrm>
                <a:off x="3313730" y="5868900"/>
                <a:ext cx="74005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384" name="Group 72">
              <a:extLst>
                <a:ext uri="{FF2B5EF4-FFF2-40B4-BE49-F238E27FC236}">
                  <a16:creationId xmlns:a16="http://schemas.microsoft.com/office/drawing/2014/main" id="{8FF9BC0B-8F15-4ADF-8180-BA1C842B053C}"/>
                </a:ext>
              </a:extLst>
            </p:cNvPr>
            <p:cNvGrpSpPr>
              <a:grpSpLocks/>
            </p:cNvGrpSpPr>
            <p:nvPr/>
          </p:nvGrpSpPr>
          <p:grpSpPr bwMode="auto">
            <a:xfrm>
              <a:off x="7202926" y="2110719"/>
              <a:ext cx="326285" cy="141334"/>
              <a:chOff x="3390025" y="2101936"/>
              <a:chExt cx="326285" cy="141334"/>
            </a:xfrm>
          </p:grpSpPr>
          <p:sp>
            <p:nvSpPr>
              <p:cNvPr id="74" name="Oval 73">
                <a:extLst>
                  <a:ext uri="{FF2B5EF4-FFF2-40B4-BE49-F238E27FC236}">
                    <a16:creationId xmlns:a16="http://schemas.microsoft.com/office/drawing/2014/main" id="{28350FC9-2DD7-4840-BA9D-9C5C2A72F177}"/>
                  </a:ext>
                </a:extLst>
              </p:cNvPr>
              <p:cNvSpPr/>
              <p:nvPr/>
            </p:nvSpPr>
            <p:spPr>
              <a:xfrm flipV="1">
                <a:off x="3389596" y="2101936"/>
                <a:ext cx="141340" cy="1414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75" name="Oval 74">
                <a:extLst>
                  <a:ext uri="{FF2B5EF4-FFF2-40B4-BE49-F238E27FC236}">
                    <a16:creationId xmlns:a16="http://schemas.microsoft.com/office/drawing/2014/main" id="{1FC5BD7A-4E34-490C-8274-9261A36EDF58}"/>
                  </a:ext>
                </a:extLst>
              </p:cNvPr>
              <p:cNvSpPr/>
              <p:nvPr/>
            </p:nvSpPr>
            <p:spPr>
              <a:xfrm flipV="1">
                <a:off x="3575403" y="2101936"/>
                <a:ext cx="141341" cy="1414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grpSp>
        <p:nvGrpSpPr>
          <p:cNvPr id="13329" name="Group 123">
            <a:extLst>
              <a:ext uri="{FF2B5EF4-FFF2-40B4-BE49-F238E27FC236}">
                <a16:creationId xmlns:a16="http://schemas.microsoft.com/office/drawing/2014/main" id="{0C3F6C61-8832-4E9A-B69A-6328319C2D95}"/>
              </a:ext>
            </a:extLst>
          </p:cNvPr>
          <p:cNvGrpSpPr>
            <a:grpSpLocks/>
          </p:cNvGrpSpPr>
          <p:nvPr/>
        </p:nvGrpSpPr>
        <p:grpSpPr bwMode="auto">
          <a:xfrm>
            <a:off x="6996113" y="2614613"/>
            <a:ext cx="739775" cy="273050"/>
            <a:chOff x="6996044" y="2614750"/>
            <a:chExt cx="740054" cy="273281"/>
          </a:xfrm>
        </p:grpSpPr>
        <p:grpSp>
          <p:nvGrpSpPr>
            <p:cNvPr id="13376" name="Group 75">
              <a:extLst>
                <a:ext uri="{FF2B5EF4-FFF2-40B4-BE49-F238E27FC236}">
                  <a16:creationId xmlns:a16="http://schemas.microsoft.com/office/drawing/2014/main" id="{B442215F-DD3C-4FA2-AD7A-55AAFD6CF9A7}"/>
                </a:ext>
              </a:extLst>
            </p:cNvPr>
            <p:cNvGrpSpPr>
              <a:grpSpLocks/>
            </p:cNvGrpSpPr>
            <p:nvPr/>
          </p:nvGrpSpPr>
          <p:grpSpPr bwMode="auto">
            <a:xfrm>
              <a:off x="6996044" y="2818009"/>
              <a:ext cx="740054" cy="70022"/>
              <a:chOff x="3313730" y="5868825"/>
              <a:chExt cx="740054" cy="70022"/>
            </a:xfrm>
          </p:grpSpPr>
          <p:cxnSp>
            <p:nvCxnSpPr>
              <p:cNvPr id="77" name="Straight Connector 76">
                <a:extLst>
                  <a:ext uri="{FF2B5EF4-FFF2-40B4-BE49-F238E27FC236}">
                    <a16:creationId xmlns:a16="http://schemas.microsoft.com/office/drawing/2014/main" id="{A73C5D8E-015C-43EA-BAC0-B605A1B54B61}"/>
                  </a:ext>
                </a:extLst>
              </p:cNvPr>
              <p:cNvCxnSpPr/>
              <p:nvPr/>
            </p:nvCxnSpPr>
            <p:spPr>
              <a:xfrm>
                <a:off x="3313730" y="5938847"/>
                <a:ext cx="74005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85F0296F-33DE-4B40-B19A-583818BC9D49}"/>
                  </a:ext>
                </a:extLst>
              </p:cNvPr>
              <p:cNvCxnSpPr/>
              <p:nvPr/>
            </p:nvCxnSpPr>
            <p:spPr>
              <a:xfrm>
                <a:off x="3313730" y="5868938"/>
                <a:ext cx="74005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377" name="Group 78">
              <a:extLst>
                <a:ext uri="{FF2B5EF4-FFF2-40B4-BE49-F238E27FC236}">
                  <a16:creationId xmlns:a16="http://schemas.microsoft.com/office/drawing/2014/main" id="{466C5F0D-CC19-41B9-9EE3-5EC001CB96E1}"/>
                </a:ext>
              </a:extLst>
            </p:cNvPr>
            <p:cNvGrpSpPr>
              <a:grpSpLocks/>
            </p:cNvGrpSpPr>
            <p:nvPr/>
          </p:nvGrpSpPr>
          <p:grpSpPr bwMode="auto">
            <a:xfrm>
              <a:off x="7124021" y="2614750"/>
              <a:ext cx="511237" cy="141335"/>
              <a:chOff x="3294644" y="2537201"/>
              <a:chExt cx="511237" cy="141335"/>
            </a:xfrm>
          </p:grpSpPr>
          <p:sp>
            <p:nvSpPr>
              <p:cNvPr id="80" name="Oval 79">
                <a:extLst>
                  <a:ext uri="{FF2B5EF4-FFF2-40B4-BE49-F238E27FC236}">
                    <a16:creationId xmlns:a16="http://schemas.microsoft.com/office/drawing/2014/main" id="{78148F6B-DE41-443E-8869-86B0D348D954}"/>
                  </a:ext>
                </a:extLst>
              </p:cNvPr>
              <p:cNvSpPr/>
              <p:nvPr/>
            </p:nvSpPr>
            <p:spPr>
              <a:xfrm flipV="1">
                <a:off x="3295302" y="2537201"/>
                <a:ext cx="141341" cy="14140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81" name="Oval 80">
                <a:extLst>
                  <a:ext uri="{FF2B5EF4-FFF2-40B4-BE49-F238E27FC236}">
                    <a16:creationId xmlns:a16="http://schemas.microsoft.com/office/drawing/2014/main" id="{CC930E99-BB4F-4993-941C-650C2A567FF1}"/>
                  </a:ext>
                </a:extLst>
              </p:cNvPr>
              <p:cNvSpPr/>
              <p:nvPr/>
            </p:nvSpPr>
            <p:spPr>
              <a:xfrm flipV="1">
                <a:off x="3479522" y="2537201"/>
                <a:ext cx="142929" cy="14140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82" name="Oval 81">
                <a:extLst>
                  <a:ext uri="{FF2B5EF4-FFF2-40B4-BE49-F238E27FC236}">
                    <a16:creationId xmlns:a16="http://schemas.microsoft.com/office/drawing/2014/main" id="{B55464B6-4603-4B5D-9115-2716CF35A180}"/>
                  </a:ext>
                </a:extLst>
              </p:cNvPr>
              <p:cNvSpPr/>
              <p:nvPr/>
            </p:nvSpPr>
            <p:spPr>
              <a:xfrm flipV="1">
                <a:off x="3665330" y="2537201"/>
                <a:ext cx="141340" cy="14140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grpSp>
        <p:nvGrpSpPr>
          <p:cNvPr id="13330" name="Group 124">
            <a:extLst>
              <a:ext uri="{FF2B5EF4-FFF2-40B4-BE49-F238E27FC236}">
                <a16:creationId xmlns:a16="http://schemas.microsoft.com/office/drawing/2014/main" id="{D3635CCA-9B26-4DBE-A17C-607E841DEF0F}"/>
              </a:ext>
            </a:extLst>
          </p:cNvPr>
          <p:cNvGrpSpPr>
            <a:grpSpLocks/>
          </p:cNvGrpSpPr>
          <p:nvPr/>
        </p:nvGrpSpPr>
        <p:grpSpPr bwMode="auto">
          <a:xfrm>
            <a:off x="6996113" y="3049588"/>
            <a:ext cx="739775" cy="280987"/>
            <a:chOff x="6996044" y="3048874"/>
            <a:chExt cx="740054" cy="281379"/>
          </a:xfrm>
        </p:grpSpPr>
        <p:grpSp>
          <p:nvGrpSpPr>
            <p:cNvPr id="13368" name="Group 82">
              <a:extLst>
                <a:ext uri="{FF2B5EF4-FFF2-40B4-BE49-F238E27FC236}">
                  <a16:creationId xmlns:a16="http://schemas.microsoft.com/office/drawing/2014/main" id="{6421220D-FAB8-477A-897E-908BB22757A7}"/>
                </a:ext>
              </a:extLst>
            </p:cNvPr>
            <p:cNvGrpSpPr>
              <a:grpSpLocks/>
            </p:cNvGrpSpPr>
            <p:nvPr/>
          </p:nvGrpSpPr>
          <p:grpSpPr bwMode="auto">
            <a:xfrm>
              <a:off x="6996044" y="3260231"/>
              <a:ext cx="740054" cy="70022"/>
              <a:chOff x="3313730" y="5868825"/>
              <a:chExt cx="740054" cy="70022"/>
            </a:xfrm>
          </p:grpSpPr>
          <p:cxnSp>
            <p:nvCxnSpPr>
              <p:cNvPr id="84" name="Straight Connector 83">
                <a:extLst>
                  <a:ext uri="{FF2B5EF4-FFF2-40B4-BE49-F238E27FC236}">
                    <a16:creationId xmlns:a16="http://schemas.microsoft.com/office/drawing/2014/main" id="{853B81B5-1D92-4BDC-BDEE-B66DE2C43CB9}"/>
                  </a:ext>
                </a:extLst>
              </p:cNvPr>
              <p:cNvCxnSpPr/>
              <p:nvPr/>
            </p:nvCxnSpPr>
            <p:spPr>
              <a:xfrm>
                <a:off x="3313730" y="5938847"/>
                <a:ext cx="74005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2FA796DC-2006-475E-A9A4-5FAB824A0510}"/>
                  </a:ext>
                </a:extLst>
              </p:cNvPr>
              <p:cNvCxnSpPr/>
              <p:nvPr/>
            </p:nvCxnSpPr>
            <p:spPr>
              <a:xfrm>
                <a:off x="3313730" y="5868899"/>
                <a:ext cx="74005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369" name="Group 85">
              <a:extLst>
                <a:ext uri="{FF2B5EF4-FFF2-40B4-BE49-F238E27FC236}">
                  <a16:creationId xmlns:a16="http://schemas.microsoft.com/office/drawing/2014/main" id="{CC02B1A2-E33E-4E70-B953-7C5F524A1DB9}"/>
                </a:ext>
              </a:extLst>
            </p:cNvPr>
            <p:cNvGrpSpPr>
              <a:grpSpLocks/>
            </p:cNvGrpSpPr>
            <p:nvPr/>
          </p:nvGrpSpPr>
          <p:grpSpPr bwMode="auto">
            <a:xfrm>
              <a:off x="7017974" y="3048874"/>
              <a:ext cx="696189" cy="141335"/>
              <a:chOff x="3186266" y="2972466"/>
              <a:chExt cx="696189" cy="141335"/>
            </a:xfrm>
          </p:grpSpPr>
          <p:sp>
            <p:nvSpPr>
              <p:cNvPr id="87" name="Oval 86">
                <a:extLst>
                  <a:ext uri="{FF2B5EF4-FFF2-40B4-BE49-F238E27FC236}">
                    <a16:creationId xmlns:a16="http://schemas.microsoft.com/office/drawing/2014/main" id="{DADE2D63-ADEE-4B31-A481-FA44CBD80762}"/>
                  </a:ext>
                </a:extLst>
              </p:cNvPr>
              <p:cNvSpPr/>
              <p:nvPr/>
            </p:nvSpPr>
            <p:spPr>
              <a:xfrm flipV="1">
                <a:off x="3186569" y="2972466"/>
                <a:ext cx="141340" cy="1414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88" name="Oval 87">
                <a:extLst>
                  <a:ext uri="{FF2B5EF4-FFF2-40B4-BE49-F238E27FC236}">
                    <a16:creationId xmlns:a16="http://schemas.microsoft.com/office/drawing/2014/main" id="{E9A61C13-49C4-40CE-913D-C486DD842F11}"/>
                  </a:ext>
                </a:extLst>
              </p:cNvPr>
              <p:cNvSpPr/>
              <p:nvPr/>
            </p:nvSpPr>
            <p:spPr>
              <a:xfrm flipV="1">
                <a:off x="3370788" y="2972466"/>
                <a:ext cx="141340" cy="1414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89" name="Oval 88">
                <a:extLst>
                  <a:ext uri="{FF2B5EF4-FFF2-40B4-BE49-F238E27FC236}">
                    <a16:creationId xmlns:a16="http://schemas.microsoft.com/office/drawing/2014/main" id="{E451F885-B60F-490E-9785-88FE04AE64FD}"/>
                  </a:ext>
                </a:extLst>
              </p:cNvPr>
              <p:cNvSpPr/>
              <p:nvPr/>
            </p:nvSpPr>
            <p:spPr>
              <a:xfrm flipV="1">
                <a:off x="3556595" y="2972466"/>
                <a:ext cx="141341" cy="1414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90" name="Oval 89">
                <a:extLst>
                  <a:ext uri="{FF2B5EF4-FFF2-40B4-BE49-F238E27FC236}">
                    <a16:creationId xmlns:a16="http://schemas.microsoft.com/office/drawing/2014/main" id="{9A711735-AE6C-4D86-9938-7D0F746D9198}"/>
                  </a:ext>
                </a:extLst>
              </p:cNvPr>
              <p:cNvSpPr/>
              <p:nvPr/>
            </p:nvSpPr>
            <p:spPr>
              <a:xfrm flipV="1">
                <a:off x="3740815" y="2972466"/>
                <a:ext cx="141341" cy="1414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grpSp>
        <p:nvGrpSpPr>
          <p:cNvPr id="13331" name="Group 90">
            <a:extLst>
              <a:ext uri="{FF2B5EF4-FFF2-40B4-BE49-F238E27FC236}">
                <a16:creationId xmlns:a16="http://schemas.microsoft.com/office/drawing/2014/main" id="{96DC0499-D2CA-4C5F-AD73-C489A9D3A0B3}"/>
              </a:ext>
            </a:extLst>
          </p:cNvPr>
          <p:cNvGrpSpPr>
            <a:grpSpLocks/>
          </p:cNvGrpSpPr>
          <p:nvPr/>
        </p:nvGrpSpPr>
        <p:grpSpPr bwMode="auto">
          <a:xfrm>
            <a:off x="6996113" y="3700463"/>
            <a:ext cx="739775" cy="133350"/>
            <a:chOff x="3313669" y="5868825"/>
            <a:chExt cx="740053" cy="134022"/>
          </a:xfrm>
        </p:grpSpPr>
        <p:cxnSp>
          <p:nvCxnSpPr>
            <p:cNvPr id="92" name="Straight Connector 91">
              <a:extLst>
                <a:ext uri="{FF2B5EF4-FFF2-40B4-BE49-F238E27FC236}">
                  <a16:creationId xmlns:a16="http://schemas.microsoft.com/office/drawing/2014/main" id="{A5312116-D7D1-419B-878D-1D0DBF90EEBA}"/>
                </a:ext>
              </a:extLst>
            </p:cNvPr>
            <p:cNvCxnSpPr/>
            <p:nvPr/>
          </p:nvCxnSpPr>
          <p:spPr>
            <a:xfrm>
              <a:off x="3313669" y="5935836"/>
              <a:ext cx="74005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546E55E5-B505-4CB8-87C8-D2F261CD1394}"/>
                </a:ext>
              </a:extLst>
            </p:cNvPr>
            <p:cNvCxnSpPr/>
            <p:nvPr/>
          </p:nvCxnSpPr>
          <p:spPr>
            <a:xfrm>
              <a:off x="3313669" y="5868825"/>
              <a:ext cx="74005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F3588B84-C705-4536-AD2C-23D2FB9C0BA2}"/>
                </a:ext>
              </a:extLst>
            </p:cNvPr>
            <p:cNvCxnSpPr/>
            <p:nvPr/>
          </p:nvCxnSpPr>
          <p:spPr>
            <a:xfrm>
              <a:off x="3313669" y="6002847"/>
              <a:ext cx="74005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332" name="Group 125">
            <a:extLst>
              <a:ext uri="{FF2B5EF4-FFF2-40B4-BE49-F238E27FC236}">
                <a16:creationId xmlns:a16="http://schemas.microsoft.com/office/drawing/2014/main" id="{FA57B951-68FA-43D8-9BC5-6A6ECDA56BD4}"/>
              </a:ext>
            </a:extLst>
          </p:cNvPr>
          <p:cNvGrpSpPr>
            <a:grpSpLocks/>
          </p:cNvGrpSpPr>
          <p:nvPr/>
        </p:nvGrpSpPr>
        <p:grpSpPr bwMode="auto">
          <a:xfrm>
            <a:off x="6996113" y="4037013"/>
            <a:ext cx="739775" cy="320675"/>
            <a:chOff x="6995982" y="4036651"/>
            <a:chExt cx="740053" cy="320561"/>
          </a:xfrm>
        </p:grpSpPr>
        <p:grpSp>
          <p:nvGrpSpPr>
            <p:cNvPr id="13360" name="Group 94">
              <a:extLst>
                <a:ext uri="{FF2B5EF4-FFF2-40B4-BE49-F238E27FC236}">
                  <a16:creationId xmlns:a16="http://schemas.microsoft.com/office/drawing/2014/main" id="{1D7976E9-70B0-46C8-AD64-8F2609FDF98F}"/>
                </a:ext>
              </a:extLst>
            </p:cNvPr>
            <p:cNvGrpSpPr>
              <a:grpSpLocks/>
            </p:cNvGrpSpPr>
            <p:nvPr/>
          </p:nvGrpSpPr>
          <p:grpSpPr bwMode="auto">
            <a:xfrm>
              <a:off x="6995982" y="4223190"/>
              <a:ext cx="740053" cy="134022"/>
              <a:chOff x="3313669" y="5868825"/>
              <a:chExt cx="740053" cy="134022"/>
            </a:xfrm>
          </p:grpSpPr>
          <p:cxnSp>
            <p:nvCxnSpPr>
              <p:cNvPr id="96" name="Straight Connector 95">
                <a:extLst>
                  <a:ext uri="{FF2B5EF4-FFF2-40B4-BE49-F238E27FC236}">
                    <a16:creationId xmlns:a16="http://schemas.microsoft.com/office/drawing/2014/main" id="{FF4E4420-AC1E-4674-9CFF-07CF7907B170}"/>
                  </a:ext>
                </a:extLst>
              </p:cNvPr>
              <p:cNvCxnSpPr/>
              <p:nvPr/>
            </p:nvCxnSpPr>
            <p:spPr>
              <a:xfrm>
                <a:off x="3313669" y="5936196"/>
                <a:ext cx="74005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0E1059DA-3157-4C8F-80E3-4F2BB67B65D3}"/>
                  </a:ext>
                </a:extLst>
              </p:cNvPr>
              <p:cNvCxnSpPr/>
              <p:nvPr/>
            </p:nvCxnSpPr>
            <p:spPr>
              <a:xfrm>
                <a:off x="3313669" y="5869545"/>
                <a:ext cx="74005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D815F60-5B0F-4118-BB84-1C9F42724090}"/>
                  </a:ext>
                </a:extLst>
              </p:cNvPr>
              <p:cNvCxnSpPr/>
              <p:nvPr/>
            </p:nvCxnSpPr>
            <p:spPr>
              <a:xfrm>
                <a:off x="3313669" y="6002847"/>
                <a:ext cx="74005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9" name="Oval 98">
              <a:extLst>
                <a:ext uri="{FF2B5EF4-FFF2-40B4-BE49-F238E27FC236}">
                  <a16:creationId xmlns:a16="http://schemas.microsoft.com/office/drawing/2014/main" id="{2C6FCC8F-836E-435A-B7D2-7FCF4DB0A7E0}"/>
                </a:ext>
              </a:extLst>
            </p:cNvPr>
            <p:cNvSpPr/>
            <p:nvPr/>
          </p:nvSpPr>
          <p:spPr>
            <a:xfrm flipV="1">
              <a:off x="7291368" y="4036651"/>
              <a:ext cx="141340" cy="1412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nvGrpSpPr>
          <p:cNvPr id="13333" name="Group 126">
            <a:extLst>
              <a:ext uri="{FF2B5EF4-FFF2-40B4-BE49-F238E27FC236}">
                <a16:creationId xmlns:a16="http://schemas.microsoft.com/office/drawing/2014/main" id="{C97DA5B4-6F0F-4513-B3AA-F65DC1C6F6BF}"/>
              </a:ext>
            </a:extLst>
          </p:cNvPr>
          <p:cNvGrpSpPr>
            <a:grpSpLocks/>
          </p:cNvGrpSpPr>
          <p:nvPr/>
        </p:nvGrpSpPr>
        <p:grpSpPr bwMode="auto">
          <a:xfrm>
            <a:off x="6991350" y="4564063"/>
            <a:ext cx="741363" cy="295275"/>
            <a:chOff x="6991887" y="4563798"/>
            <a:chExt cx="740053" cy="294859"/>
          </a:xfrm>
        </p:grpSpPr>
        <p:grpSp>
          <p:nvGrpSpPr>
            <p:cNvPr id="13353" name="Group 99">
              <a:extLst>
                <a:ext uri="{FF2B5EF4-FFF2-40B4-BE49-F238E27FC236}">
                  <a16:creationId xmlns:a16="http://schemas.microsoft.com/office/drawing/2014/main" id="{E82300FF-C96B-472D-A2E1-BCA378BC11CE}"/>
                </a:ext>
              </a:extLst>
            </p:cNvPr>
            <p:cNvGrpSpPr>
              <a:grpSpLocks/>
            </p:cNvGrpSpPr>
            <p:nvPr/>
          </p:nvGrpSpPr>
          <p:grpSpPr bwMode="auto">
            <a:xfrm>
              <a:off x="6991887" y="4724635"/>
              <a:ext cx="740053" cy="134022"/>
              <a:chOff x="3313669" y="5868825"/>
              <a:chExt cx="740053" cy="134022"/>
            </a:xfrm>
          </p:grpSpPr>
          <p:cxnSp>
            <p:nvCxnSpPr>
              <p:cNvPr id="101" name="Straight Connector 100">
                <a:extLst>
                  <a:ext uri="{FF2B5EF4-FFF2-40B4-BE49-F238E27FC236}">
                    <a16:creationId xmlns:a16="http://schemas.microsoft.com/office/drawing/2014/main" id="{A8FF4D1A-BE56-4BED-9550-39C673561C29}"/>
                  </a:ext>
                </a:extLst>
              </p:cNvPr>
              <p:cNvCxnSpPr/>
              <p:nvPr/>
            </p:nvCxnSpPr>
            <p:spPr>
              <a:xfrm>
                <a:off x="3313669" y="5936266"/>
                <a:ext cx="74005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8E790CEF-CDC5-4F96-B7B6-B6F1C4B57754}"/>
                  </a:ext>
                </a:extLst>
              </p:cNvPr>
              <p:cNvCxnSpPr/>
              <p:nvPr/>
            </p:nvCxnSpPr>
            <p:spPr>
              <a:xfrm>
                <a:off x="3313669" y="5868099"/>
                <a:ext cx="74005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CAA078D3-5619-4B4A-90BB-4375CDF53D3D}"/>
                  </a:ext>
                </a:extLst>
              </p:cNvPr>
              <p:cNvCxnSpPr/>
              <p:nvPr/>
            </p:nvCxnSpPr>
            <p:spPr>
              <a:xfrm>
                <a:off x="3313669" y="6002847"/>
                <a:ext cx="74005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354" name="Group 103">
              <a:extLst>
                <a:ext uri="{FF2B5EF4-FFF2-40B4-BE49-F238E27FC236}">
                  <a16:creationId xmlns:a16="http://schemas.microsoft.com/office/drawing/2014/main" id="{E89015FD-EFF2-46B3-AADA-8D95EF3328B5}"/>
                </a:ext>
              </a:extLst>
            </p:cNvPr>
            <p:cNvGrpSpPr>
              <a:grpSpLocks/>
            </p:cNvGrpSpPr>
            <p:nvPr/>
          </p:nvGrpSpPr>
          <p:grpSpPr bwMode="auto">
            <a:xfrm>
              <a:off x="7208553" y="4563798"/>
              <a:ext cx="326285" cy="141334"/>
              <a:chOff x="3390025" y="2101936"/>
              <a:chExt cx="326285" cy="141334"/>
            </a:xfrm>
          </p:grpSpPr>
          <p:sp>
            <p:nvSpPr>
              <p:cNvPr id="105" name="Oval 104">
                <a:extLst>
                  <a:ext uri="{FF2B5EF4-FFF2-40B4-BE49-F238E27FC236}">
                    <a16:creationId xmlns:a16="http://schemas.microsoft.com/office/drawing/2014/main" id="{B4D7C253-2FA0-4CBA-94B6-BCD8718E7C12}"/>
                  </a:ext>
                </a:extLst>
              </p:cNvPr>
              <p:cNvSpPr/>
              <p:nvPr/>
            </p:nvSpPr>
            <p:spPr>
              <a:xfrm flipV="1">
                <a:off x="3390462" y="2101936"/>
                <a:ext cx="141037" cy="1410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06" name="Oval 105">
                <a:extLst>
                  <a:ext uri="{FF2B5EF4-FFF2-40B4-BE49-F238E27FC236}">
                    <a16:creationId xmlns:a16="http://schemas.microsoft.com/office/drawing/2014/main" id="{259D7799-2184-4F9F-B66E-09C50EE0B9A3}"/>
                  </a:ext>
                </a:extLst>
              </p:cNvPr>
              <p:cNvSpPr/>
              <p:nvPr/>
            </p:nvSpPr>
            <p:spPr>
              <a:xfrm flipV="1">
                <a:off x="3575871" y="2101936"/>
                <a:ext cx="141038" cy="1410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grpSp>
        <p:nvGrpSpPr>
          <p:cNvPr id="13334" name="Group 127">
            <a:extLst>
              <a:ext uri="{FF2B5EF4-FFF2-40B4-BE49-F238E27FC236}">
                <a16:creationId xmlns:a16="http://schemas.microsoft.com/office/drawing/2014/main" id="{583FF74F-F27A-4BBD-8A8C-985B38DAAB51}"/>
              </a:ext>
            </a:extLst>
          </p:cNvPr>
          <p:cNvGrpSpPr>
            <a:grpSpLocks/>
          </p:cNvGrpSpPr>
          <p:nvPr/>
        </p:nvGrpSpPr>
        <p:grpSpPr bwMode="auto">
          <a:xfrm>
            <a:off x="6991350" y="5049838"/>
            <a:ext cx="741363" cy="307975"/>
            <a:chOff x="6991887" y="5049391"/>
            <a:chExt cx="740053" cy="308133"/>
          </a:xfrm>
        </p:grpSpPr>
        <p:grpSp>
          <p:nvGrpSpPr>
            <p:cNvPr id="13345" name="Group 106">
              <a:extLst>
                <a:ext uri="{FF2B5EF4-FFF2-40B4-BE49-F238E27FC236}">
                  <a16:creationId xmlns:a16="http://schemas.microsoft.com/office/drawing/2014/main" id="{F21F158E-3525-4A93-AE51-744E459FE2A9}"/>
                </a:ext>
              </a:extLst>
            </p:cNvPr>
            <p:cNvGrpSpPr>
              <a:grpSpLocks/>
            </p:cNvGrpSpPr>
            <p:nvPr/>
          </p:nvGrpSpPr>
          <p:grpSpPr bwMode="auto">
            <a:xfrm>
              <a:off x="6991887" y="5223502"/>
              <a:ext cx="740053" cy="134022"/>
              <a:chOff x="3313669" y="5868825"/>
              <a:chExt cx="740053" cy="134022"/>
            </a:xfrm>
          </p:grpSpPr>
          <p:cxnSp>
            <p:nvCxnSpPr>
              <p:cNvPr id="108" name="Straight Connector 107">
                <a:extLst>
                  <a:ext uri="{FF2B5EF4-FFF2-40B4-BE49-F238E27FC236}">
                    <a16:creationId xmlns:a16="http://schemas.microsoft.com/office/drawing/2014/main" id="{0984EEBE-B889-4118-8479-21978768DE37}"/>
                  </a:ext>
                </a:extLst>
              </p:cNvPr>
              <p:cNvCxnSpPr/>
              <p:nvPr/>
            </p:nvCxnSpPr>
            <p:spPr>
              <a:xfrm>
                <a:off x="3313669" y="5936138"/>
                <a:ext cx="74005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0C2A8030-5D13-4951-B9FC-D1403ACA7158}"/>
                  </a:ext>
                </a:extLst>
              </p:cNvPr>
              <p:cNvCxnSpPr/>
              <p:nvPr/>
            </p:nvCxnSpPr>
            <p:spPr>
              <a:xfrm>
                <a:off x="3313669" y="5869428"/>
                <a:ext cx="74005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5B153776-D7B8-4EAC-9AAB-B48F0E984C3F}"/>
                  </a:ext>
                </a:extLst>
              </p:cNvPr>
              <p:cNvCxnSpPr/>
              <p:nvPr/>
            </p:nvCxnSpPr>
            <p:spPr>
              <a:xfrm>
                <a:off x="3313669" y="6002847"/>
                <a:ext cx="74005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346" name="Group 110">
              <a:extLst>
                <a:ext uri="{FF2B5EF4-FFF2-40B4-BE49-F238E27FC236}">
                  <a16:creationId xmlns:a16="http://schemas.microsoft.com/office/drawing/2014/main" id="{68FBA367-A35A-4646-A796-9AA92BADC20E}"/>
                </a:ext>
              </a:extLst>
            </p:cNvPr>
            <p:cNvGrpSpPr>
              <a:grpSpLocks/>
            </p:cNvGrpSpPr>
            <p:nvPr/>
          </p:nvGrpSpPr>
          <p:grpSpPr bwMode="auto">
            <a:xfrm>
              <a:off x="7124020" y="5049391"/>
              <a:ext cx="511237" cy="141335"/>
              <a:chOff x="3294644" y="2537201"/>
              <a:chExt cx="511237" cy="141335"/>
            </a:xfrm>
          </p:grpSpPr>
          <p:sp>
            <p:nvSpPr>
              <p:cNvPr id="112" name="Oval 111">
                <a:extLst>
                  <a:ext uri="{FF2B5EF4-FFF2-40B4-BE49-F238E27FC236}">
                    <a16:creationId xmlns:a16="http://schemas.microsoft.com/office/drawing/2014/main" id="{61A2ADE7-4D91-4F75-B19F-25C3F894880D}"/>
                  </a:ext>
                </a:extLst>
              </p:cNvPr>
              <p:cNvSpPr/>
              <p:nvPr/>
            </p:nvSpPr>
            <p:spPr>
              <a:xfrm flipV="1">
                <a:off x="3294041" y="2537201"/>
                <a:ext cx="141037" cy="14135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13" name="Oval 112">
                <a:extLst>
                  <a:ext uri="{FF2B5EF4-FFF2-40B4-BE49-F238E27FC236}">
                    <a16:creationId xmlns:a16="http://schemas.microsoft.com/office/drawing/2014/main" id="{1835E177-7AD9-4D4F-BB02-204D62D85D5A}"/>
                  </a:ext>
                </a:extLst>
              </p:cNvPr>
              <p:cNvSpPr/>
              <p:nvPr/>
            </p:nvSpPr>
            <p:spPr>
              <a:xfrm flipV="1">
                <a:off x="3479450" y="2537201"/>
                <a:ext cx="141038" cy="14135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14" name="Oval 113">
                <a:extLst>
                  <a:ext uri="{FF2B5EF4-FFF2-40B4-BE49-F238E27FC236}">
                    <a16:creationId xmlns:a16="http://schemas.microsoft.com/office/drawing/2014/main" id="{80362E09-AD36-4834-9335-86742E05400B}"/>
                  </a:ext>
                </a:extLst>
              </p:cNvPr>
              <p:cNvSpPr/>
              <p:nvPr/>
            </p:nvSpPr>
            <p:spPr>
              <a:xfrm flipV="1">
                <a:off x="3664860" y="2537201"/>
                <a:ext cx="141037" cy="14135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grpSp>
        <p:nvGrpSpPr>
          <p:cNvPr id="13335" name="Group 128">
            <a:extLst>
              <a:ext uri="{FF2B5EF4-FFF2-40B4-BE49-F238E27FC236}">
                <a16:creationId xmlns:a16="http://schemas.microsoft.com/office/drawing/2014/main" id="{F1F447EE-61A9-40E6-8D7C-9F24B40171EC}"/>
              </a:ext>
            </a:extLst>
          </p:cNvPr>
          <p:cNvGrpSpPr>
            <a:grpSpLocks/>
          </p:cNvGrpSpPr>
          <p:nvPr/>
        </p:nvGrpSpPr>
        <p:grpSpPr bwMode="auto">
          <a:xfrm>
            <a:off x="6991350" y="5529263"/>
            <a:ext cx="741363" cy="320675"/>
            <a:chOff x="6991886" y="5529135"/>
            <a:chExt cx="740053" cy="321312"/>
          </a:xfrm>
        </p:grpSpPr>
        <p:grpSp>
          <p:nvGrpSpPr>
            <p:cNvPr id="13336" name="Group 114">
              <a:extLst>
                <a:ext uri="{FF2B5EF4-FFF2-40B4-BE49-F238E27FC236}">
                  <a16:creationId xmlns:a16="http://schemas.microsoft.com/office/drawing/2014/main" id="{E50045F4-750F-44EB-80B0-5F991BA5A3F6}"/>
                </a:ext>
              </a:extLst>
            </p:cNvPr>
            <p:cNvGrpSpPr>
              <a:grpSpLocks/>
            </p:cNvGrpSpPr>
            <p:nvPr/>
          </p:nvGrpSpPr>
          <p:grpSpPr bwMode="auto">
            <a:xfrm>
              <a:off x="6991886" y="5716425"/>
              <a:ext cx="740053" cy="134022"/>
              <a:chOff x="3313669" y="5868825"/>
              <a:chExt cx="740053" cy="134022"/>
            </a:xfrm>
          </p:grpSpPr>
          <p:cxnSp>
            <p:nvCxnSpPr>
              <p:cNvPr id="116" name="Straight Connector 115">
                <a:extLst>
                  <a:ext uri="{FF2B5EF4-FFF2-40B4-BE49-F238E27FC236}">
                    <a16:creationId xmlns:a16="http://schemas.microsoft.com/office/drawing/2014/main" id="{F807A34E-AF78-4B09-8988-EE46A2B2492E}"/>
                  </a:ext>
                </a:extLst>
              </p:cNvPr>
              <p:cNvCxnSpPr/>
              <p:nvPr/>
            </p:nvCxnSpPr>
            <p:spPr>
              <a:xfrm>
                <a:off x="3313669" y="5936039"/>
                <a:ext cx="74005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8EC0ED77-5902-452F-A1C3-AB58591D0B7F}"/>
                  </a:ext>
                </a:extLst>
              </p:cNvPr>
              <p:cNvCxnSpPr/>
              <p:nvPr/>
            </p:nvCxnSpPr>
            <p:spPr>
              <a:xfrm>
                <a:off x="3313669" y="5869232"/>
                <a:ext cx="74005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9FE4471B-6933-4EDA-9633-BEF69EE9FBAD}"/>
                  </a:ext>
                </a:extLst>
              </p:cNvPr>
              <p:cNvCxnSpPr/>
              <p:nvPr/>
            </p:nvCxnSpPr>
            <p:spPr>
              <a:xfrm>
                <a:off x="3313669" y="6002847"/>
                <a:ext cx="74005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337" name="Group 118">
              <a:extLst>
                <a:ext uri="{FF2B5EF4-FFF2-40B4-BE49-F238E27FC236}">
                  <a16:creationId xmlns:a16="http://schemas.microsoft.com/office/drawing/2014/main" id="{8F837248-B304-4724-8AB5-19FEEA6D5904}"/>
                </a:ext>
              </a:extLst>
            </p:cNvPr>
            <p:cNvGrpSpPr>
              <a:grpSpLocks/>
            </p:cNvGrpSpPr>
            <p:nvPr/>
          </p:nvGrpSpPr>
          <p:grpSpPr bwMode="auto">
            <a:xfrm>
              <a:off x="7013817" y="5529135"/>
              <a:ext cx="696189" cy="141335"/>
              <a:chOff x="3186266" y="2972466"/>
              <a:chExt cx="696189" cy="141335"/>
            </a:xfrm>
          </p:grpSpPr>
          <p:sp>
            <p:nvSpPr>
              <p:cNvPr id="120" name="Oval 119">
                <a:extLst>
                  <a:ext uri="{FF2B5EF4-FFF2-40B4-BE49-F238E27FC236}">
                    <a16:creationId xmlns:a16="http://schemas.microsoft.com/office/drawing/2014/main" id="{5234C022-21ED-4D92-AD25-17A0313E9929}"/>
                  </a:ext>
                </a:extLst>
              </p:cNvPr>
              <p:cNvSpPr/>
              <p:nvPr/>
            </p:nvSpPr>
            <p:spPr>
              <a:xfrm flipV="1">
                <a:off x="3186521" y="2972466"/>
                <a:ext cx="141038" cy="14156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21" name="Oval 120">
                <a:extLst>
                  <a:ext uri="{FF2B5EF4-FFF2-40B4-BE49-F238E27FC236}">
                    <a16:creationId xmlns:a16="http://schemas.microsoft.com/office/drawing/2014/main" id="{13F63CD8-C5E3-4038-A8CA-15F10AF1469A}"/>
                  </a:ext>
                </a:extLst>
              </p:cNvPr>
              <p:cNvSpPr/>
              <p:nvPr/>
            </p:nvSpPr>
            <p:spPr>
              <a:xfrm flipV="1">
                <a:off x="3371930" y="2972466"/>
                <a:ext cx="141037" cy="14156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22" name="Oval 121">
                <a:extLst>
                  <a:ext uri="{FF2B5EF4-FFF2-40B4-BE49-F238E27FC236}">
                    <a16:creationId xmlns:a16="http://schemas.microsoft.com/office/drawing/2014/main" id="{537BEF2D-0F7E-4582-8368-F7B1C4A1C76A}"/>
                  </a:ext>
                </a:extLst>
              </p:cNvPr>
              <p:cNvSpPr/>
              <p:nvPr/>
            </p:nvSpPr>
            <p:spPr>
              <a:xfrm flipV="1">
                <a:off x="3555755" y="2972466"/>
                <a:ext cx="141037" cy="14156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23" name="Oval 122">
                <a:extLst>
                  <a:ext uri="{FF2B5EF4-FFF2-40B4-BE49-F238E27FC236}">
                    <a16:creationId xmlns:a16="http://schemas.microsoft.com/office/drawing/2014/main" id="{DD9CC05D-5C97-4DAA-B625-B0015FE08F60}"/>
                  </a:ext>
                </a:extLst>
              </p:cNvPr>
              <p:cNvSpPr/>
              <p:nvPr/>
            </p:nvSpPr>
            <p:spPr>
              <a:xfrm flipV="1">
                <a:off x="3741164" y="2972466"/>
                <a:ext cx="141038" cy="14156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319"/>
                                        </p:tgtEl>
                                        <p:attrNameLst>
                                          <p:attrName>style.visibility</p:attrName>
                                        </p:attrNameLst>
                                      </p:cBhvr>
                                      <p:to>
                                        <p:strVal val="visible"/>
                                      </p:to>
                                    </p:set>
                                    <p:anim calcmode="lin" valueType="num">
                                      <p:cBhvr additive="base">
                                        <p:cTn id="25" dur="500" fill="hold"/>
                                        <p:tgtEl>
                                          <p:spTgt spid="13319"/>
                                        </p:tgtEl>
                                        <p:attrNameLst>
                                          <p:attrName>ppt_x</p:attrName>
                                        </p:attrNameLst>
                                      </p:cBhvr>
                                      <p:tavLst>
                                        <p:tav tm="0">
                                          <p:val>
                                            <p:strVal val="#ppt_x"/>
                                          </p:val>
                                        </p:tav>
                                        <p:tav tm="100000">
                                          <p:val>
                                            <p:strVal val="#ppt_x"/>
                                          </p:val>
                                        </p:tav>
                                      </p:tavLst>
                                    </p:anim>
                                    <p:anim calcmode="lin" valueType="num">
                                      <p:cBhvr additive="base">
                                        <p:cTn id="26" dur="500" fill="hold"/>
                                        <p:tgtEl>
                                          <p:spTgt spid="133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320"/>
                                        </p:tgtEl>
                                        <p:attrNameLst>
                                          <p:attrName>style.visibility</p:attrName>
                                        </p:attrNameLst>
                                      </p:cBhvr>
                                      <p:to>
                                        <p:strVal val="visible"/>
                                      </p:to>
                                    </p:set>
                                    <p:anim calcmode="lin" valueType="num">
                                      <p:cBhvr additive="base">
                                        <p:cTn id="31" dur="500" fill="hold"/>
                                        <p:tgtEl>
                                          <p:spTgt spid="13320"/>
                                        </p:tgtEl>
                                        <p:attrNameLst>
                                          <p:attrName>ppt_x</p:attrName>
                                        </p:attrNameLst>
                                      </p:cBhvr>
                                      <p:tavLst>
                                        <p:tav tm="0">
                                          <p:val>
                                            <p:strVal val="#ppt_x"/>
                                          </p:val>
                                        </p:tav>
                                        <p:tav tm="100000">
                                          <p:val>
                                            <p:strVal val="#ppt_x"/>
                                          </p:val>
                                        </p:tav>
                                      </p:tavLst>
                                    </p:anim>
                                    <p:anim calcmode="lin" valueType="num">
                                      <p:cBhvr additive="base">
                                        <p:cTn id="32" dur="500" fill="hold"/>
                                        <p:tgtEl>
                                          <p:spTgt spid="1332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321"/>
                                        </p:tgtEl>
                                        <p:attrNameLst>
                                          <p:attrName>style.visibility</p:attrName>
                                        </p:attrNameLst>
                                      </p:cBhvr>
                                      <p:to>
                                        <p:strVal val="visible"/>
                                      </p:to>
                                    </p:set>
                                    <p:anim calcmode="lin" valueType="num">
                                      <p:cBhvr additive="base">
                                        <p:cTn id="37" dur="500" fill="hold"/>
                                        <p:tgtEl>
                                          <p:spTgt spid="13321"/>
                                        </p:tgtEl>
                                        <p:attrNameLst>
                                          <p:attrName>ppt_x</p:attrName>
                                        </p:attrNameLst>
                                      </p:cBhvr>
                                      <p:tavLst>
                                        <p:tav tm="0">
                                          <p:val>
                                            <p:strVal val="#ppt_x"/>
                                          </p:val>
                                        </p:tav>
                                        <p:tav tm="100000">
                                          <p:val>
                                            <p:strVal val="#ppt_x"/>
                                          </p:val>
                                        </p:tav>
                                      </p:tavLst>
                                    </p:anim>
                                    <p:anim calcmode="lin" valueType="num">
                                      <p:cBhvr additive="base">
                                        <p:cTn id="38" dur="500" fill="hold"/>
                                        <p:tgtEl>
                                          <p:spTgt spid="1332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3322"/>
                                        </p:tgtEl>
                                        <p:attrNameLst>
                                          <p:attrName>style.visibility</p:attrName>
                                        </p:attrNameLst>
                                      </p:cBhvr>
                                      <p:to>
                                        <p:strVal val="visible"/>
                                      </p:to>
                                    </p:set>
                                    <p:anim calcmode="lin" valueType="num">
                                      <p:cBhvr additive="base">
                                        <p:cTn id="49" dur="500" fill="hold"/>
                                        <p:tgtEl>
                                          <p:spTgt spid="13322"/>
                                        </p:tgtEl>
                                        <p:attrNameLst>
                                          <p:attrName>ppt_x</p:attrName>
                                        </p:attrNameLst>
                                      </p:cBhvr>
                                      <p:tavLst>
                                        <p:tav tm="0">
                                          <p:val>
                                            <p:strVal val="#ppt_x"/>
                                          </p:val>
                                        </p:tav>
                                        <p:tav tm="100000">
                                          <p:val>
                                            <p:strVal val="#ppt_x"/>
                                          </p:val>
                                        </p:tav>
                                      </p:tavLst>
                                    </p:anim>
                                    <p:anim calcmode="lin" valueType="num">
                                      <p:cBhvr additive="base">
                                        <p:cTn id="50" dur="500" fill="hold"/>
                                        <p:tgtEl>
                                          <p:spTgt spid="1332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3323"/>
                                        </p:tgtEl>
                                        <p:attrNameLst>
                                          <p:attrName>style.visibility</p:attrName>
                                        </p:attrNameLst>
                                      </p:cBhvr>
                                      <p:to>
                                        <p:strVal val="visible"/>
                                      </p:to>
                                    </p:set>
                                    <p:anim calcmode="lin" valueType="num">
                                      <p:cBhvr additive="base">
                                        <p:cTn id="55" dur="500" fill="hold"/>
                                        <p:tgtEl>
                                          <p:spTgt spid="13323"/>
                                        </p:tgtEl>
                                        <p:attrNameLst>
                                          <p:attrName>ppt_x</p:attrName>
                                        </p:attrNameLst>
                                      </p:cBhvr>
                                      <p:tavLst>
                                        <p:tav tm="0">
                                          <p:val>
                                            <p:strVal val="#ppt_x"/>
                                          </p:val>
                                        </p:tav>
                                        <p:tav tm="100000">
                                          <p:val>
                                            <p:strVal val="#ppt_x"/>
                                          </p:val>
                                        </p:tav>
                                      </p:tavLst>
                                    </p:anim>
                                    <p:anim calcmode="lin" valueType="num">
                                      <p:cBhvr additive="base">
                                        <p:cTn id="56" dur="500" fill="hold"/>
                                        <p:tgtEl>
                                          <p:spTgt spid="1332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3324"/>
                                        </p:tgtEl>
                                        <p:attrNameLst>
                                          <p:attrName>style.visibility</p:attrName>
                                        </p:attrNameLst>
                                      </p:cBhvr>
                                      <p:to>
                                        <p:strVal val="visible"/>
                                      </p:to>
                                    </p:set>
                                    <p:anim calcmode="lin" valueType="num">
                                      <p:cBhvr additive="base">
                                        <p:cTn id="61" dur="500" fill="hold"/>
                                        <p:tgtEl>
                                          <p:spTgt spid="13324"/>
                                        </p:tgtEl>
                                        <p:attrNameLst>
                                          <p:attrName>ppt_x</p:attrName>
                                        </p:attrNameLst>
                                      </p:cBhvr>
                                      <p:tavLst>
                                        <p:tav tm="0">
                                          <p:val>
                                            <p:strVal val="#ppt_x"/>
                                          </p:val>
                                        </p:tav>
                                        <p:tav tm="100000">
                                          <p:val>
                                            <p:strVal val="#ppt_x"/>
                                          </p:val>
                                        </p:tav>
                                      </p:tavLst>
                                    </p:anim>
                                    <p:anim calcmode="lin" valueType="num">
                                      <p:cBhvr additive="base">
                                        <p:cTn id="62" dur="500" fill="hold"/>
                                        <p:tgtEl>
                                          <p:spTgt spid="1332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3325"/>
                                        </p:tgtEl>
                                        <p:attrNameLst>
                                          <p:attrName>style.visibility</p:attrName>
                                        </p:attrNameLst>
                                      </p:cBhvr>
                                      <p:to>
                                        <p:strVal val="visible"/>
                                      </p:to>
                                    </p:set>
                                    <p:anim calcmode="lin" valueType="num">
                                      <p:cBhvr additive="base">
                                        <p:cTn id="67" dur="500" fill="hold"/>
                                        <p:tgtEl>
                                          <p:spTgt spid="13325"/>
                                        </p:tgtEl>
                                        <p:attrNameLst>
                                          <p:attrName>ppt_x</p:attrName>
                                        </p:attrNameLst>
                                      </p:cBhvr>
                                      <p:tavLst>
                                        <p:tav tm="0">
                                          <p:val>
                                            <p:strVal val="#ppt_x"/>
                                          </p:val>
                                        </p:tav>
                                        <p:tav tm="100000">
                                          <p:val>
                                            <p:strVal val="#ppt_x"/>
                                          </p:val>
                                        </p:tav>
                                      </p:tavLst>
                                    </p:anim>
                                    <p:anim calcmode="lin" valueType="num">
                                      <p:cBhvr additive="base">
                                        <p:cTn id="68" dur="500" fill="hold"/>
                                        <p:tgtEl>
                                          <p:spTgt spid="1332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3326"/>
                                        </p:tgtEl>
                                        <p:attrNameLst>
                                          <p:attrName>style.visibility</p:attrName>
                                        </p:attrNameLst>
                                      </p:cBhvr>
                                      <p:to>
                                        <p:strVal val="visible"/>
                                      </p:to>
                                    </p:set>
                                    <p:anim calcmode="lin" valueType="num">
                                      <p:cBhvr additive="base">
                                        <p:cTn id="73" dur="500" fill="hold"/>
                                        <p:tgtEl>
                                          <p:spTgt spid="13326"/>
                                        </p:tgtEl>
                                        <p:attrNameLst>
                                          <p:attrName>ppt_x</p:attrName>
                                        </p:attrNameLst>
                                      </p:cBhvr>
                                      <p:tavLst>
                                        <p:tav tm="0">
                                          <p:val>
                                            <p:strVal val="#ppt_x"/>
                                          </p:val>
                                        </p:tav>
                                        <p:tav tm="100000">
                                          <p:val>
                                            <p:strVal val="#ppt_x"/>
                                          </p:val>
                                        </p:tav>
                                      </p:tavLst>
                                    </p:anim>
                                    <p:anim calcmode="lin" valueType="num">
                                      <p:cBhvr additive="base">
                                        <p:cTn id="74" dur="500" fill="hold"/>
                                        <p:tgtEl>
                                          <p:spTgt spid="1332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3327"/>
                                        </p:tgtEl>
                                        <p:attrNameLst>
                                          <p:attrName>style.visibility</p:attrName>
                                        </p:attrNameLst>
                                      </p:cBhvr>
                                      <p:to>
                                        <p:strVal val="visible"/>
                                      </p:to>
                                    </p:set>
                                    <p:anim calcmode="lin" valueType="num">
                                      <p:cBhvr additive="base">
                                        <p:cTn id="79" dur="500" fill="hold"/>
                                        <p:tgtEl>
                                          <p:spTgt spid="13327"/>
                                        </p:tgtEl>
                                        <p:attrNameLst>
                                          <p:attrName>ppt_x</p:attrName>
                                        </p:attrNameLst>
                                      </p:cBhvr>
                                      <p:tavLst>
                                        <p:tav tm="0">
                                          <p:val>
                                            <p:strVal val="#ppt_x"/>
                                          </p:val>
                                        </p:tav>
                                        <p:tav tm="100000">
                                          <p:val>
                                            <p:strVal val="#ppt_x"/>
                                          </p:val>
                                        </p:tav>
                                      </p:tavLst>
                                    </p:anim>
                                    <p:anim calcmode="lin" valueType="num">
                                      <p:cBhvr additive="base">
                                        <p:cTn id="80" dur="500" fill="hold"/>
                                        <p:tgtEl>
                                          <p:spTgt spid="13327"/>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3328"/>
                                        </p:tgtEl>
                                        <p:attrNameLst>
                                          <p:attrName>style.visibility</p:attrName>
                                        </p:attrNameLst>
                                      </p:cBhvr>
                                      <p:to>
                                        <p:strVal val="visible"/>
                                      </p:to>
                                    </p:set>
                                    <p:anim calcmode="lin" valueType="num">
                                      <p:cBhvr additive="base">
                                        <p:cTn id="85" dur="500" fill="hold"/>
                                        <p:tgtEl>
                                          <p:spTgt spid="13328"/>
                                        </p:tgtEl>
                                        <p:attrNameLst>
                                          <p:attrName>ppt_x</p:attrName>
                                        </p:attrNameLst>
                                      </p:cBhvr>
                                      <p:tavLst>
                                        <p:tav tm="0">
                                          <p:val>
                                            <p:strVal val="#ppt_x"/>
                                          </p:val>
                                        </p:tav>
                                        <p:tav tm="100000">
                                          <p:val>
                                            <p:strVal val="#ppt_x"/>
                                          </p:val>
                                        </p:tav>
                                      </p:tavLst>
                                    </p:anim>
                                    <p:anim calcmode="lin" valueType="num">
                                      <p:cBhvr additive="base">
                                        <p:cTn id="86" dur="500" fill="hold"/>
                                        <p:tgtEl>
                                          <p:spTgt spid="13328"/>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13329"/>
                                        </p:tgtEl>
                                        <p:attrNameLst>
                                          <p:attrName>style.visibility</p:attrName>
                                        </p:attrNameLst>
                                      </p:cBhvr>
                                      <p:to>
                                        <p:strVal val="visible"/>
                                      </p:to>
                                    </p:set>
                                    <p:anim calcmode="lin" valueType="num">
                                      <p:cBhvr additive="base">
                                        <p:cTn id="91" dur="500" fill="hold"/>
                                        <p:tgtEl>
                                          <p:spTgt spid="13329"/>
                                        </p:tgtEl>
                                        <p:attrNameLst>
                                          <p:attrName>ppt_x</p:attrName>
                                        </p:attrNameLst>
                                      </p:cBhvr>
                                      <p:tavLst>
                                        <p:tav tm="0">
                                          <p:val>
                                            <p:strVal val="#ppt_x"/>
                                          </p:val>
                                        </p:tav>
                                        <p:tav tm="100000">
                                          <p:val>
                                            <p:strVal val="#ppt_x"/>
                                          </p:val>
                                        </p:tav>
                                      </p:tavLst>
                                    </p:anim>
                                    <p:anim calcmode="lin" valueType="num">
                                      <p:cBhvr additive="base">
                                        <p:cTn id="92" dur="500" fill="hold"/>
                                        <p:tgtEl>
                                          <p:spTgt spid="13329"/>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13330"/>
                                        </p:tgtEl>
                                        <p:attrNameLst>
                                          <p:attrName>style.visibility</p:attrName>
                                        </p:attrNameLst>
                                      </p:cBhvr>
                                      <p:to>
                                        <p:strVal val="visible"/>
                                      </p:to>
                                    </p:set>
                                    <p:anim calcmode="lin" valueType="num">
                                      <p:cBhvr additive="base">
                                        <p:cTn id="97" dur="500" fill="hold"/>
                                        <p:tgtEl>
                                          <p:spTgt spid="13330"/>
                                        </p:tgtEl>
                                        <p:attrNameLst>
                                          <p:attrName>ppt_x</p:attrName>
                                        </p:attrNameLst>
                                      </p:cBhvr>
                                      <p:tavLst>
                                        <p:tav tm="0">
                                          <p:val>
                                            <p:strVal val="#ppt_x"/>
                                          </p:val>
                                        </p:tav>
                                        <p:tav tm="100000">
                                          <p:val>
                                            <p:strVal val="#ppt_x"/>
                                          </p:val>
                                        </p:tav>
                                      </p:tavLst>
                                    </p:anim>
                                    <p:anim calcmode="lin" valueType="num">
                                      <p:cBhvr additive="base">
                                        <p:cTn id="98" dur="500" fill="hold"/>
                                        <p:tgtEl>
                                          <p:spTgt spid="13330"/>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13331"/>
                                        </p:tgtEl>
                                        <p:attrNameLst>
                                          <p:attrName>style.visibility</p:attrName>
                                        </p:attrNameLst>
                                      </p:cBhvr>
                                      <p:to>
                                        <p:strVal val="visible"/>
                                      </p:to>
                                    </p:set>
                                    <p:anim calcmode="lin" valueType="num">
                                      <p:cBhvr additive="base">
                                        <p:cTn id="103" dur="500" fill="hold"/>
                                        <p:tgtEl>
                                          <p:spTgt spid="13331"/>
                                        </p:tgtEl>
                                        <p:attrNameLst>
                                          <p:attrName>ppt_x</p:attrName>
                                        </p:attrNameLst>
                                      </p:cBhvr>
                                      <p:tavLst>
                                        <p:tav tm="0">
                                          <p:val>
                                            <p:strVal val="#ppt_x"/>
                                          </p:val>
                                        </p:tav>
                                        <p:tav tm="100000">
                                          <p:val>
                                            <p:strVal val="#ppt_x"/>
                                          </p:val>
                                        </p:tav>
                                      </p:tavLst>
                                    </p:anim>
                                    <p:anim calcmode="lin" valueType="num">
                                      <p:cBhvr additive="base">
                                        <p:cTn id="104" dur="500" fill="hold"/>
                                        <p:tgtEl>
                                          <p:spTgt spid="13331"/>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13332"/>
                                        </p:tgtEl>
                                        <p:attrNameLst>
                                          <p:attrName>style.visibility</p:attrName>
                                        </p:attrNameLst>
                                      </p:cBhvr>
                                      <p:to>
                                        <p:strVal val="visible"/>
                                      </p:to>
                                    </p:set>
                                    <p:anim calcmode="lin" valueType="num">
                                      <p:cBhvr additive="base">
                                        <p:cTn id="109" dur="500" fill="hold"/>
                                        <p:tgtEl>
                                          <p:spTgt spid="13332"/>
                                        </p:tgtEl>
                                        <p:attrNameLst>
                                          <p:attrName>ppt_x</p:attrName>
                                        </p:attrNameLst>
                                      </p:cBhvr>
                                      <p:tavLst>
                                        <p:tav tm="0">
                                          <p:val>
                                            <p:strVal val="#ppt_x"/>
                                          </p:val>
                                        </p:tav>
                                        <p:tav tm="100000">
                                          <p:val>
                                            <p:strVal val="#ppt_x"/>
                                          </p:val>
                                        </p:tav>
                                      </p:tavLst>
                                    </p:anim>
                                    <p:anim calcmode="lin" valueType="num">
                                      <p:cBhvr additive="base">
                                        <p:cTn id="110" dur="500" fill="hold"/>
                                        <p:tgtEl>
                                          <p:spTgt spid="13332"/>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13333"/>
                                        </p:tgtEl>
                                        <p:attrNameLst>
                                          <p:attrName>style.visibility</p:attrName>
                                        </p:attrNameLst>
                                      </p:cBhvr>
                                      <p:to>
                                        <p:strVal val="visible"/>
                                      </p:to>
                                    </p:set>
                                    <p:anim calcmode="lin" valueType="num">
                                      <p:cBhvr additive="base">
                                        <p:cTn id="115" dur="500" fill="hold"/>
                                        <p:tgtEl>
                                          <p:spTgt spid="13333"/>
                                        </p:tgtEl>
                                        <p:attrNameLst>
                                          <p:attrName>ppt_x</p:attrName>
                                        </p:attrNameLst>
                                      </p:cBhvr>
                                      <p:tavLst>
                                        <p:tav tm="0">
                                          <p:val>
                                            <p:strVal val="#ppt_x"/>
                                          </p:val>
                                        </p:tav>
                                        <p:tav tm="100000">
                                          <p:val>
                                            <p:strVal val="#ppt_x"/>
                                          </p:val>
                                        </p:tav>
                                      </p:tavLst>
                                    </p:anim>
                                    <p:anim calcmode="lin" valueType="num">
                                      <p:cBhvr additive="base">
                                        <p:cTn id="116" dur="500" fill="hold"/>
                                        <p:tgtEl>
                                          <p:spTgt spid="13333"/>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nodeType="clickEffect">
                                  <p:stCondLst>
                                    <p:cond delay="0"/>
                                  </p:stCondLst>
                                  <p:childTnLst>
                                    <p:set>
                                      <p:cBhvr>
                                        <p:cTn id="120" dur="1" fill="hold">
                                          <p:stCondLst>
                                            <p:cond delay="0"/>
                                          </p:stCondLst>
                                        </p:cTn>
                                        <p:tgtEl>
                                          <p:spTgt spid="13334"/>
                                        </p:tgtEl>
                                        <p:attrNameLst>
                                          <p:attrName>style.visibility</p:attrName>
                                        </p:attrNameLst>
                                      </p:cBhvr>
                                      <p:to>
                                        <p:strVal val="visible"/>
                                      </p:to>
                                    </p:set>
                                    <p:anim calcmode="lin" valueType="num">
                                      <p:cBhvr additive="base">
                                        <p:cTn id="121" dur="500" fill="hold"/>
                                        <p:tgtEl>
                                          <p:spTgt spid="13334"/>
                                        </p:tgtEl>
                                        <p:attrNameLst>
                                          <p:attrName>ppt_x</p:attrName>
                                        </p:attrNameLst>
                                      </p:cBhvr>
                                      <p:tavLst>
                                        <p:tav tm="0">
                                          <p:val>
                                            <p:strVal val="#ppt_x"/>
                                          </p:val>
                                        </p:tav>
                                        <p:tav tm="100000">
                                          <p:val>
                                            <p:strVal val="#ppt_x"/>
                                          </p:val>
                                        </p:tav>
                                      </p:tavLst>
                                    </p:anim>
                                    <p:anim calcmode="lin" valueType="num">
                                      <p:cBhvr additive="base">
                                        <p:cTn id="122" dur="500" fill="hold"/>
                                        <p:tgtEl>
                                          <p:spTgt spid="13334"/>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nodeType="clickEffect">
                                  <p:stCondLst>
                                    <p:cond delay="0"/>
                                  </p:stCondLst>
                                  <p:childTnLst>
                                    <p:set>
                                      <p:cBhvr>
                                        <p:cTn id="126" dur="1" fill="hold">
                                          <p:stCondLst>
                                            <p:cond delay="0"/>
                                          </p:stCondLst>
                                        </p:cTn>
                                        <p:tgtEl>
                                          <p:spTgt spid="13335"/>
                                        </p:tgtEl>
                                        <p:attrNameLst>
                                          <p:attrName>style.visibility</p:attrName>
                                        </p:attrNameLst>
                                      </p:cBhvr>
                                      <p:to>
                                        <p:strVal val="visible"/>
                                      </p:to>
                                    </p:set>
                                    <p:anim calcmode="lin" valueType="num">
                                      <p:cBhvr additive="base">
                                        <p:cTn id="127" dur="500" fill="hold"/>
                                        <p:tgtEl>
                                          <p:spTgt spid="13335"/>
                                        </p:tgtEl>
                                        <p:attrNameLst>
                                          <p:attrName>ppt_x</p:attrName>
                                        </p:attrNameLst>
                                      </p:cBhvr>
                                      <p:tavLst>
                                        <p:tav tm="0">
                                          <p:val>
                                            <p:strVal val="#ppt_x"/>
                                          </p:val>
                                        </p:tav>
                                        <p:tav tm="100000">
                                          <p:val>
                                            <p:strVal val="#ppt_x"/>
                                          </p:val>
                                        </p:tav>
                                      </p:tavLst>
                                    </p:anim>
                                    <p:anim calcmode="lin" valueType="num">
                                      <p:cBhvr additive="base">
                                        <p:cTn id="128" dur="500" fill="hold"/>
                                        <p:tgtEl>
                                          <p:spTgt spid="133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Rectangle 236">
            <a:extLst>
              <a:ext uri="{FF2B5EF4-FFF2-40B4-BE49-F238E27FC236}">
                <a16:creationId xmlns:a16="http://schemas.microsoft.com/office/drawing/2014/main" id="{2452EAD1-E186-4333-9D2D-25E6123EB5C5}"/>
              </a:ext>
            </a:extLst>
          </p:cNvPr>
          <p:cNvSpPr/>
          <p:nvPr/>
        </p:nvSpPr>
        <p:spPr>
          <a:xfrm>
            <a:off x="5613400" y="2047875"/>
            <a:ext cx="2714625" cy="2917825"/>
          </a:xfrm>
          <a:prstGeom prst="rect">
            <a:avLst/>
          </a:prstGeom>
          <a:solidFill>
            <a:srgbClr val="A3D1C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4339" name="Title 5">
            <a:extLst>
              <a:ext uri="{FF2B5EF4-FFF2-40B4-BE49-F238E27FC236}">
                <a16:creationId xmlns:a16="http://schemas.microsoft.com/office/drawing/2014/main" id="{7AA430E9-52B1-4E47-91ED-B4BC91219A40}"/>
              </a:ext>
            </a:extLst>
          </p:cNvPr>
          <p:cNvSpPr>
            <a:spLocks noGrp="1"/>
          </p:cNvSpPr>
          <p:nvPr>
            <p:ph type="title"/>
          </p:nvPr>
        </p:nvSpPr>
        <p:spPr>
          <a:xfrm>
            <a:off x="503238" y="625475"/>
            <a:ext cx="8137525" cy="741363"/>
          </a:xfrm>
        </p:spPr>
        <p:txBody>
          <a:bodyPr>
            <a:normAutofit fontScale="90000"/>
          </a:bodyPr>
          <a:lstStyle/>
          <a:p>
            <a:pPr eaLnBrk="1" hangingPunct="1">
              <a:defRPr/>
            </a:pPr>
            <a:r>
              <a:rPr lang="en-GB" altLang="en-US"/>
              <a:t>Maya Numbers</a:t>
            </a:r>
          </a:p>
        </p:txBody>
      </p:sp>
      <p:graphicFrame>
        <p:nvGraphicFramePr>
          <p:cNvPr id="4" name="Table 3">
            <a:extLst>
              <a:ext uri="{FF2B5EF4-FFF2-40B4-BE49-F238E27FC236}">
                <a16:creationId xmlns:a16="http://schemas.microsoft.com/office/drawing/2014/main" id="{8B201F3B-5300-4BD7-A68D-C1C11CE9D9E1}"/>
              </a:ext>
            </a:extLst>
          </p:cNvPr>
          <p:cNvGraphicFramePr>
            <a:graphicFrameLocks noGrp="1"/>
          </p:cNvGraphicFramePr>
          <p:nvPr/>
        </p:nvGraphicFramePr>
        <p:xfrm>
          <a:off x="897925" y="1366080"/>
          <a:ext cx="2271995" cy="4725340"/>
        </p:xfrm>
        <a:graphic>
          <a:graphicData uri="http://schemas.openxmlformats.org/drawingml/2006/table">
            <a:tbl>
              <a:tblPr firstRow="1" bandRow="1">
                <a:tableStyleId>{93296810-A885-4BE3-A3E7-6D5BEEA58F35}</a:tableStyleId>
              </a:tblPr>
              <a:tblGrid>
                <a:gridCol w="828814">
                  <a:extLst>
                    <a:ext uri="{9D8B030D-6E8A-4147-A177-3AD203B41FA5}">
                      <a16:colId xmlns:a16="http://schemas.microsoft.com/office/drawing/2014/main" val="20000"/>
                    </a:ext>
                  </a:extLst>
                </a:gridCol>
                <a:gridCol w="1443181">
                  <a:extLst>
                    <a:ext uri="{9D8B030D-6E8A-4147-A177-3AD203B41FA5}">
                      <a16:colId xmlns:a16="http://schemas.microsoft.com/office/drawing/2014/main" val="20001"/>
                    </a:ext>
                  </a:extLst>
                </a:gridCol>
              </a:tblGrid>
              <a:tr h="472534">
                <a:tc>
                  <a:txBody>
                    <a:bodyPr/>
                    <a:lstStyle/>
                    <a:p>
                      <a:pPr algn="ctr"/>
                      <a:r>
                        <a:rPr lang="en-GB" b="1" dirty="0">
                          <a:ln>
                            <a:noFill/>
                          </a:ln>
                          <a:solidFill>
                            <a:schemeClr val="tx1"/>
                          </a:solidFill>
                        </a:rPr>
                        <a:t>20</a:t>
                      </a:r>
                    </a:p>
                  </a:txBody>
                  <a:tcPr anchor="ctr">
                    <a:lnL w="38100" cap="flat" cmpd="sng" algn="ctr">
                      <a:solidFill>
                        <a:srgbClr val="F55D36"/>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rgbClr val="F55D36"/>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GB" dirty="0">
                        <a:ln>
                          <a:solidFill>
                            <a:schemeClr val="bg1"/>
                          </a:solidFill>
                        </a:ln>
                      </a:endParaRPr>
                    </a:p>
                  </a:txBody>
                  <a:tcPr>
                    <a:lnL w="19050" cap="flat" cmpd="sng" algn="ctr">
                      <a:solidFill>
                        <a:schemeClr val="bg1"/>
                      </a:solidFill>
                      <a:prstDash val="solid"/>
                      <a:round/>
                      <a:headEnd type="none" w="med" len="med"/>
                      <a:tailEnd type="none" w="med" len="med"/>
                    </a:lnL>
                    <a:lnR w="38100" cap="flat" cmpd="sng" algn="ctr">
                      <a:solidFill>
                        <a:srgbClr val="F55D36"/>
                      </a:solidFill>
                      <a:prstDash val="solid"/>
                      <a:round/>
                      <a:headEnd type="none" w="med" len="med"/>
                      <a:tailEnd type="none" w="med" len="med"/>
                    </a:lnR>
                    <a:lnT w="38100" cap="flat" cmpd="sng" algn="ctr">
                      <a:solidFill>
                        <a:srgbClr val="F55D36"/>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0000"/>
                  </a:ext>
                </a:extLst>
              </a:tr>
              <a:tr h="472534">
                <a:tc>
                  <a:txBody>
                    <a:bodyPr/>
                    <a:lstStyle/>
                    <a:p>
                      <a:pPr algn="ctr"/>
                      <a:r>
                        <a:rPr lang="en-GB" b="1" dirty="0">
                          <a:ln>
                            <a:noFill/>
                          </a:ln>
                          <a:solidFill>
                            <a:schemeClr val="tx1"/>
                          </a:solidFill>
                        </a:rPr>
                        <a:t>21</a:t>
                      </a:r>
                    </a:p>
                  </a:txBody>
                  <a:tcPr anchor="ctr">
                    <a:lnL w="38100" cap="flat" cmpd="sng" algn="ctr">
                      <a:solidFill>
                        <a:srgbClr val="F55D36"/>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GB" dirty="0">
                        <a:ln>
                          <a:solidFill>
                            <a:schemeClr val="bg1"/>
                          </a:solidFill>
                        </a:ln>
                      </a:endParaRPr>
                    </a:p>
                  </a:txBody>
                  <a:tcPr>
                    <a:lnL w="19050" cap="flat" cmpd="sng" algn="ctr">
                      <a:solidFill>
                        <a:schemeClr val="bg1"/>
                      </a:solidFill>
                      <a:prstDash val="solid"/>
                      <a:round/>
                      <a:headEnd type="none" w="med" len="med"/>
                      <a:tailEnd type="none" w="med" len="med"/>
                    </a:lnL>
                    <a:lnR w="38100" cap="flat" cmpd="sng" algn="ctr">
                      <a:solidFill>
                        <a:srgbClr val="F55D36"/>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0001"/>
                  </a:ext>
                </a:extLst>
              </a:tr>
              <a:tr h="472534">
                <a:tc>
                  <a:txBody>
                    <a:bodyPr/>
                    <a:lstStyle/>
                    <a:p>
                      <a:pPr algn="ctr"/>
                      <a:r>
                        <a:rPr lang="en-GB" b="1" dirty="0">
                          <a:ln>
                            <a:noFill/>
                          </a:ln>
                          <a:solidFill>
                            <a:schemeClr val="tx1"/>
                          </a:solidFill>
                        </a:rPr>
                        <a:t>22</a:t>
                      </a:r>
                    </a:p>
                  </a:txBody>
                  <a:tcPr anchor="ctr">
                    <a:lnL w="38100" cap="flat" cmpd="sng" algn="ctr">
                      <a:solidFill>
                        <a:srgbClr val="F55D36"/>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GB" dirty="0">
                        <a:ln>
                          <a:solidFill>
                            <a:schemeClr val="bg1"/>
                          </a:solidFill>
                        </a:ln>
                      </a:endParaRPr>
                    </a:p>
                  </a:txBody>
                  <a:tcPr>
                    <a:lnL w="19050" cap="flat" cmpd="sng" algn="ctr">
                      <a:solidFill>
                        <a:schemeClr val="bg1"/>
                      </a:solidFill>
                      <a:prstDash val="solid"/>
                      <a:round/>
                      <a:headEnd type="none" w="med" len="med"/>
                      <a:tailEnd type="none" w="med" len="med"/>
                    </a:lnL>
                    <a:lnR w="38100" cap="flat" cmpd="sng" algn="ctr">
                      <a:solidFill>
                        <a:srgbClr val="F55D36"/>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0002"/>
                  </a:ext>
                </a:extLst>
              </a:tr>
              <a:tr h="472534">
                <a:tc>
                  <a:txBody>
                    <a:bodyPr/>
                    <a:lstStyle/>
                    <a:p>
                      <a:pPr algn="ctr"/>
                      <a:r>
                        <a:rPr lang="en-GB" b="1" dirty="0">
                          <a:ln>
                            <a:noFill/>
                          </a:ln>
                          <a:solidFill>
                            <a:schemeClr val="tx1"/>
                          </a:solidFill>
                        </a:rPr>
                        <a:t>23</a:t>
                      </a:r>
                    </a:p>
                  </a:txBody>
                  <a:tcPr anchor="ctr">
                    <a:lnL w="38100" cap="flat" cmpd="sng" algn="ctr">
                      <a:solidFill>
                        <a:srgbClr val="F55D36"/>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GB" dirty="0">
                        <a:ln>
                          <a:solidFill>
                            <a:schemeClr val="bg1"/>
                          </a:solidFill>
                        </a:ln>
                      </a:endParaRPr>
                    </a:p>
                  </a:txBody>
                  <a:tcPr>
                    <a:lnL w="19050" cap="flat" cmpd="sng" algn="ctr">
                      <a:solidFill>
                        <a:schemeClr val="bg1"/>
                      </a:solidFill>
                      <a:prstDash val="solid"/>
                      <a:round/>
                      <a:headEnd type="none" w="med" len="med"/>
                      <a:tailEnd type="none" w="med" len="med"/>
                    </a:lnL>
                    <a:lnR w="38100" cap="flat" cmpd="sng" algn="ctr">
                      <a:solidFill>
                        <a:srgbClr val="F55D36"/>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0003"/>
                  </a:ext>
                </a:extLst>
              </a:tr>
              <a:tr h="472534">
                <a:tc>
                  <a:txBody>
                    <a:bodyPr/>
                    <a:lstStyle/>
                    <a:p>
                      <a:pPr algn="ctr"/>
                      <a:r>
                        <a:rPr lang="en-GB" b="1" dirty="0">
                          <a:ln>
                            <a:noFill/>
                          </a:ln>
                          <a:solidFill>
                            <a:schemeClr val="tx1"/>
                          </a:solidFill>
                        </a:rPr>
                        <a:t>24</a:t>
                      </a:r>
                    </a:p>
                  </a:txBody>
                  <a:tcPr anchor="ctr">
                    <a:lnL w="38100" cap="flat" cmpd="sng" algn="ctr">
                      <a:solidFill>
                        <a:srgbClr val="F55D36"/>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GB" dirty="0">
                        <a:ln>
                          <a:solidFill>
                            <a:schemeClr val="bg1"/>
                          </a:solidFill>
                        </a:ln>
                      </a:endParaRPr>
                    </a:p>
                  </a:txBody>
                  <a:tcPr>
                    <a:lnL w="19050" cap="flat" cmpd="sng" algn="ctr">
                      <a:solidFill>
                        <a:schemeClr val="bg1"/>
                      </a:solidFill>
                      <a:prstDash val="solid"/>
                      <a:round/>
                      <a:headEnd type="none" w="med" len="med"/>
                      <a:tailEnd type="none" w="med" len="med"/>
                    </a:lnL>
                    <a:lnR w="38100" cap="flat" cmpd="sng" algn="ctr">
                      <a:solidFill>
                        <a:srgbClr val="F55D36"/>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0004"/>
                  </a:ext>
                </a:extLst>
              </a:tr>
              <a:tr h="472534">
                <a:tc>
                  <a:txBody>
                    <a:bodyPr/>
                    <a:lstStyle/>
                    <a:p>
                      <a:pPr algn="ctr"/>
                      <a:r>
                        <a:rPr lang="en-GB" b="1" dirty="0">
                          <a:ln>
                            <a:noFill/>
                          </a:ln>
                          <a:solidFill>
                            <a:schemeClr val="tx1"/>
                          </a:solidFill>
                        </a:rPr>
                        <a:t>25</a:t>
                      </a:r>
                    </a:p>
                  </a:txBody>
                  <a:tcPr anchor="ctr">
                    <a:lnL w="38100" cap="flat" cmpd="sng" algn="ctr">
                      <a:solidFill>
                        <a:srgbClr val="F55D36"/>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GB" dirty="0">
                        <a:ln>
                          <a:solidFill>
                            <a:schemeClr val="bg1"/>
                          </a:solidFill>
                        </a:ln>
                      </a:endParaRPr>
                    </a:p>
                  </a:txBody>
                  <a:tcPr>
                    <a:lnL w="19050" cap="flat" cmpd="sng" algn="ctr">
                      <a:solidFill>
                        <a:schemeClr val="bg1"/>
                      </a:solidFill>
                      <a:prstDash val="solid"/>
                      <a:round/>
                      <a:headEnd type="none" w="med" len="med"/>
                      <a:tailEnd type="none" w="med" len="med"/>
                    </a:lnL>
                    <a:lnR w="38100" cap="flat" cmpd="sng" algn="ctr">
                      <a:solidFill>
                        <a:srgbClr val="F55D36"/>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0005"/>
                  </a:ext>
                </a:extLst>
              </a:tr>
              <a:tr h="472534">
                <a:tc>
                  <a:txBody>
                    <a:bodyPr/>
                    <a:lstStyle/>
                    <a:p>
                      <a:pPr algn="ctr"/>
                      <a:r>
                        <a:rPr lang="en-GB" b="1" dirty="0">
                          <a:ln>
                            <a:noFill/>
                          </a:ln>
                          <a:solidFill>
                            <a:schemeClr val="tx1"/>
                          </a:solidFill>
                        </a:rPr>
                        <a:t>26</a:t>
                      </a:r>
                    </a:p>
                  </a:txBody>
                  <a:tcPr anchor="ctr">
                    <a:lnL w="38100" cap="flat" cmpd="sng" algn="ctr">
                      <a:solidFill>
                        <a:srgbClr val="F55D36"/>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GB" dirty="0">
                        <a:ln>
                          <a:solidFill>
                            <a:schemeClr val="bg1"/>
                          </a:solidFill>
                        </a:ln>
                      </a:endParaRPr>
                    </a:p>
                  </a:txBody>
                  <a:tcPr>
                    <a:lnL w="19050" cap="flat" cmpd="sng" algn="ctr">
                      <a:solidFill>
                        <a:schemeClr val="bg1"/>
                      </a:solidFill>
                      <a:prstDash val="solid"/>
                      <a:round/>
                      <a:headEnd type="none" w="med" len="med"/>
                      <a:tailEnd type="none" w="med" len="med"/>
                    </a:lnL>
                    <a:lnR w="38100" cap="flat" cmpd="sng" algn="ctr">
                      <a:solidFill>
                        <a:srgbClr val="F55D36"/>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0006"/>
                  </a:ext>
                </a:extLst>
              </a:tr>
              <a:tr h="472534">
                <a:tc>
                  <a:txBody>
                    <a:bodyPr/>
                    <a:lstStyle/>
                    <a:p>
                      <a:pPr algn="ctr"/>
                      <a:r>
                        <a:rPr lang="en-GB" b="1" dirty="0">
                          <a:ln>
                            <a:noFill/>
                          </a:ln>
                          <a:solidFill>
                            <a:schemeClr val="tx1"/>
                          </a:solidFill>
                        </a:rPr>
                        <a:t>27</a:t>
                      </a:r>
                    </a:p>
                  </a:txBody>
                  <a:tcPr anchor="ctr">
                    <a:lnL w="38100" cap="flat" cmpd="sng" algn="ctr">
                      <a:solidFill>
                        <a:srgbClr val="F55D36"/>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GB" dirty="0">
                        <a:ln>
                          <a:solidFill>
                            <a:schemeClr val="bg1"/>
                          </a:solidFill>
                        </a:ln>
                      </a:endParaRPr>
                    </a:p>
                  </a:txBody>
                  <a:tcPr>
                    <a:lnL w="19050" cap="flat" cmpd="sng" algn="ctr">
                      <a:solidFill>
                        <a:schemeClr val="bg1"/>
                      </a:solidFill>
                      <a:prstDash val="solid"/>
                      <a:round/>
                      <a:headEnd type="none" w="med" len="med"/>
                      <a:tailEnd type="none" w="med" len="med"/>
                    </a:lnL>
                    <a:lnR w="38100" cap="flat" cmpd="sng" algn="ctr">
                      <a:solidFill>
                        <a:srgbClr val="F55D36"/>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0007"/>
                  </a:ext>
                </a:extLst>
              </a:tr>
              <a:tr h="472534">
                <a:tc>
                  <a:txBody>
                    <a:bodyPr/>
                    <a:lstStyle/>
                    <a:p>
                      <a:pPr algn="ctr"/>
                      <a:r>
                        <a:rPr lang="en-GB" b="1" dirty="0">
                          <a:ln>
                            <a:noFill/>
                          </a:ln>
                          <a:solidFill>
                            <a:schemeClr val="tx1"/>
                          </a:solidFill>
                        </a:rPr>
                        <a:t>28</a:t>
                      </a:r>
                    </a:p>
                  </a:txBody>
                  <a:tcPr anchor="ctr">
                    <a:lnL w="38100" cap="flat" cmpd="sng" algn="ctr">
                      <a:solidFill>
                        <a:srgbClr val="F55D36"/>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GB" dirty="0">
                        <a:ln>
                          <a:solidFill>
                            <a:schemeClr val="bg1"/>
                          </a:solidFill>
                        </a:ln>
                      </a:endParaRPr>
                    </a:p>
                  </a:txBody>
                  <a:tcPr>
                    <a:lnL w="19050" cap="flat" cmpd="sng" algn="ctr">
                      <a:solidFill>
                        <a:schemeClr val="bg1"/>
                      </a:solidFill>
                      <a:prstDash val="solid"/>
                      <a:round/>
                      <a:headEnd type="none" w="med" len="med"/>
                      <a:tailEnd type="none" w="med" len="med"/>
                    </a:lnL>
                    <a:lnR w="38100" cap="flat" cmpd="sng" algn="ctr">
                      <a:solidFill>
                        <a:srgbClr val="F55D36"/>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0008"/>
                  </a:ext>
                </a:extLst>
              </a:tr>
              <a:tr h="472534">
                <a:tc>
                  <a:txBody>
                    <a:bodyPr/>
                    <a:lstStyle/>
                    <a:p>
                      <a:pPr algn="ctr"/>
                      <a:r>
                        <a:rPr lang="en-GB" b="1" dirty="0">
                          <a:ln>
                            <a:noFill/>
                          </a:ln>
                          <a:solidFill>
                            <a:schemeClr val="tx1"/>
                          </a:solidFill>
                        </a:rPr>
                        <a:t>29</a:t>
                      </a:r>
                    </a:p>
                  </a:txBody>
                  <a:tcPr anchor="ctr">
                    <a:lnL w="38100" cap="flat" cmpd="sng" algn="ctr">
                      <a:solidFill>
                        <a:srgbClr val="F55D36"/>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rgbClr val="F55D36"/>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GB" dirty="0">
                        <a:ln>
                          <a:solidFill>
                            <a:schemeClr val="bg1"/>
                          </a:solidFill>
                        </a:ln>
                      </a:endParaRPr>
                    </a:p>
                  </a:txBody>
                  <a:tcPr>
                    <a:lnL w="19050" cap="flat" cmpd="sng" algn="ctr">
                      <a:solidFill>
                        <a:schemeClr val="bg1"/>
                      </a:solidFill>
                      <a:prstDash val="solid"/>
                      <a:round/>
                      <a:headEnd type="none" w="med" len="med"/>
                      <a:tailEnd type="none" w="med" len="med"/>
                    </a:lnL>
                    <a:lnR w="38100" cap="flat" cmpd="sng" algn="ctr">
                      <a:solidFill>
                        <a:srgbClr val="F55D36"/>
                      </a:solidFill>
                      <a:prstDash val="solid"/>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rgbClr val="F55D36"/>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0009"/>
                  </a:ext>
                </a:extLst>
              </a:tr>
            </a:tbl>
          </a:graphicData>
        </a:graphic>
      </p:graphicFrame>
      <p:graphicFrame>
        <p:nvGraphicFramePr>
          <p:cNvPr id="126" name="Table 125">
            <a:extLst>
              <a:ext uri="{FF2B5EF4-FFF2-40B4-BE49-F238E27FC236}">
                <a16:creationId xmlns:a16="http://schemas.microsoft.com/office/drawing/2014/main" id="{1514D207-076F-4BB8-B77C-5EB8D09B4F21}"/>
              </a:ext>
            </a:extLst>
          </p:cNvPr>
          <p:cNvGraphicFramePr>
            <a:graphicFrameLocks noGrp="1"/>
          </p:cNvGraphicFramePr>
          <p:nvPr/>
        </p:nvGraphicFramePr>
        <p:xfrm>
          <a:off x="3236479" y="1367485"/>
          <a:ext cx="2271995" cy="4725340"/>
        </p:xfrm>
        <a:graphic>
          <a:graphicData uri="http://schemas.openxmlformats.org/drawingml/2006/table">
            <a:tbl>
              <a:tblPr firstRow="1" bandRow="1">
                <a:tableStyleId>{93296810-A885-4BE3-A3E7-6D5BEEA58F35}</a:tableStyleId>
              </a:tblPr>
              <a:tblGrid>
                <a:gridCol w="828814">
                  <a:extLst>
                    <a:ext uri="{9D8B030D-6E8A-4147-A177-3AD203B41FA5}">
                      <a16:colId xmlns:a16="http://schemas.microsoft.com/office/drawing/2014/main" val="20000"/>
                    </a:ext>
                  </a:extLst>
                </a:gridCol>
                <a:gridCol w="1443181">
                  <a:extLst>
                    <a:ext uri="{9D8B030D-6E8A-4147-A177-3AD203B41FA5}">
                      <a16:colId xmlns:a16="http://schemas.microsoft.com/office/drawing/2014/main" val="20001"/>
                    </a:ext>
                  </a:extLst>
                </a:gridCol>
              </a:tblGrid>
              <a:tr h="472534">
                <a:tc>
                  <a:txBody>
                    <a:bodyPr/>
                    <a:lstStyle/>
                    <a:p>
                      <a:pPr algn="ctr"/>
                      <a:r>
                        <a:rPr lang="en-GB" b="1" dirty="0">
                          <a:ln>
                            <a:noFill/>
                          </a:ln>
                          <a:solidFill>
                            <a:schemeClr val="tx1"/>
                          </a:solidFill>
                        </a:rPr>
                        <a:t>30</a:t>
                      </a:r>
                    </a:p>
                  </a:txBody>
                  <a:tcPr anchor="ctr">
                    <a:lnL w="38100" cap="flat" cmpd="sng" algn="ctr">
                      <a:solidFill>
                        <a:srgbClr val="F55D36"/>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rgbClr val="F55D36"/>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GB" dirty="0">
                        <a:ln>
                          <a:solidFill>
                            <a:schemeClr val="bg1"/>
                          </a:solidFill>
                        </a:ln>
                      </a:endParaRPr>
                    </a:p>
                  </a:txBody>
                  <a:tcPr>
                    <a:lnL w="19050" cap="flat" cmpd="sng" algn="ctr">
                      <a:solidFill>
                        <a:schemeClr val="bg1"/>
                      </a:solidFill>
                      <a:prstDash val="solid"/>
                      <a:round/>
                      <a:headEnd type="none" w="med" len="med"/>
                      <a:tailEnd type="none" w="med" len="med"/>
                    </a:lnL>
                    <a:lnR w="38100" cap="flat" cmpd="sng" algn="ctr">
                      <a:solidFill>
                        <a:srgbClr val="F55D36"/>
                      </a:solidFill>
                      <a:prstDash val="solid"/>
                      <a:round/>
                      <a:headEnd type="none" w="med" len="med"/>
                      <a:tailEnd type="none" w="med" len="med"/>
                    </a:lnR>
                    <a:lnT w="38100" cap="flat" cmpd="sng" algn="ctr">
                      <a:solidFill>
                        <a:srgbClr val="F55D36"/>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0000"/>
                  </a:ext>
                </a:extLst>
              </a:tr>
              <a:tr h="472534">
                <a:tc>
                  <a:txBody>
                    <a:bodyPr/>
                    <a:lstStyle/>
                    <a:p>
                      <a:pPr algn="ctr"/>
                      <a:r>
                        <a:rPr lang="en-GB" b="1" dirty="0">
                          <a:ln>
                            <a:noFill/>
                          </a:ln>
                          <a:solidFill>
                            <a:schemeClr val="tx1"/>
                          </a:solidFill>
                        </a:rPr>
                        <a:t>31</a:t>
                      </a:r>
                    </a:p>
                  </a:txBody>
                  <a:tcPr anchor="ctr">
                    <a:lnL w="38100" cap="flat" cmpd="sng" algn="ctr">
                      <a:solidFill>
                        <a:srgbClr val="F55D36"/>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GB" dirty="0">
                        <a:ln>
                          <a:solidFill>
                            <a:schemeClr val="bg1"/>
                          </a:solidFill>
                        </a:ln>
                      </a:endParaRPr>
                    </a:p>
                  </a:txBody>
                  <a:tcPr>
                    <a:lnL w="19050" cap="flat" cmpd="sng" algn="ctr">
                      <a:solidFill>
                        <a:schemeClr val="bg1"/>
                      </a:solidFill>
                      <a:prstDash val="solid"/>
                      <a:round/>
                      <a:headEnd type="none" w="med" len="med"/>
                      <a:tailEnd type="none" w="med" len="med"/>
                    </a:lnL>
                    <a:lnR w="38100" cap="flat" cmpd="sng" algn="ctr">
                      <a:solidFill>
                        <a:srgbClr val="F55D36"/>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0001"/>
                  </a:ext>
                </a:extLst>
              </a:tr>
              <a:tr h="472534">
                <a:tc>
                  <a:txBody>
                    <a:bodyPr/>
                    <a:lstStyle/>
                    <a:p>
                      <a:pPr algn="ctr"/>
                      <a:r>
                        <a:rPr lang="en-GB" b="1" dirty="0">
                          <a:ln>
                            <a:noFill/>
                          </a:ln>
                          <a:solidFill>
                            <a:schemeClr val="tx1"/>
                          </a:solidFill>
                        </a:rPr>
                        <a:t>32</a:t>
                      </a:r>
                    </a:p>
                  </a:txBody>
                  <a:tcPr anchor="ctr">
                    <a:lnL w="38100" cap="flat" cmpd="sng" algn="ctr">
                      <a:solidFill>
                        <a:srgbClr val="F55D36"/>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GB" dirty="0">
                        <a:ln>
                          <a:solidFill>
                            <a:schemeClr val="bg1"/>
                          </a:solidFill>
                        </a:ln>
                      </a:endParaRPr>
                    </a:p>
                  </a:txBody>
                  <a:tcPr>
                    <a:lnL w="19050" cap="flat" cmpd="sng" algn="ctr">
                      <a:solidFill>
                        <a:schemeClr val="bg1"/>
                      </a:solidFill>
                      <a:prstDash val="solid"/>
                      <a:round/>
                      <a:headEnd type="none" w="med" len="med"/>
                      <a:tailEnd type="none" w="med" len="med"/>
                    </a:lnL>
                    <a:lnR w="38100" cap="flat" cmpd="sng" algn="ctr">
                      <a:solidFill>
                        <a:srgbClr val="F55D36"/>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0002"/>
                  </a:ext>
                </a:extLst>
              </a:tr>
              <a:tr h="472534">
                <a:tc>
                  <a:txBody>
                    <a:bodyPr/>
                    <a:lstStyle/>
                    <a:p>
                      <a:pPr algn="ctr"/>
                      <a:r>
                        <a:rPr lang="en-GB" b="1" dirty="0">
                          <a:ln>
                            <a:noFill/>
                          </a:ln>
                          <a:solidFill>
                            <a:schemeClr val="tx1"/>
                          </a:solidFill>
                        </a:rPr>
                        <a:t>33</a:t>
                      </a:r>
                    </a:p>
                  </a:txBody>
                  <a:tcPr anchor="ctr">
                    <a:lnL w="38100" cap="flat" cmpd="sng" algn="ctr">
                      <a:solidFill>
                        <a:srgbClr val="F55D36"/>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GB" dirty="0">
                        <a:ln>
                          <a:solidFill>
                            <a:schemeClr val="bg1"/>
                          </a:solidFill>
                        </a:ln>
                      </a:endParaRPr>
                    </a:p>
                  </a:txBody>
                  <a:tcPr>
                    <a:lnL w="19050" cap="flat" cmpd="sng" algn="ctr">
                      <a:solidFill>
                        <a:schemeClr val="bg1"/>
                      </a:solidFill>
                      <a:prstDash val="solid"/>
                      <a:round/>
                      <a:headEnd type="none" w="med" len="med"/>
                      <a:tailEnd type="none" w="med" len="med"/>
                    </a:lnL>
                    <a:lnR w="38100" cap="flat" cmpd="sng" algn="ctr">
                      <a:solidFill>
                        <a:srgbClr val="F55D36"/>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0003"/>
                  </a:ext>
                </a:extLst>
              </a:tr>
              <a:tr h="472534">
                <a:tc>
                  <a:txBody>
                    <a:bodyPr/>
                    <a:lstStyle/>
                    <a:p>
                      <a:pPr algn="ctr"/>
                      <a:r>
                        <a:rPr lang="en-GB" b="1" dirty="0">
                          <a:ln>
                            <a:noFill/>
                          </a:ln>
                          <a:solidFill>
                            <a:schemeClr val="tx1"/>
                          </a:solidFill>
                        </a:rPr>
                        <a:t>34</a:t>
                      </a:r>
                    </a:p>
                  </a:txBody>
                  <a:tcPr anchor="ctr">
                    <a:lnL w="38100" cap="flat" cmpd="sng" algn="ctr">
                      <a:solidFill>
                        <a:srgbClr val="F55D36"/>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GB" dirty="0">
                        <a:ln>
                          <a:solidFill>
                            <a:schemeClr val="bg1"/>
                          </a:solidFill>
                        </a:ln>
                      </a:endParaRPr>
                    </a:p>
                  </a:txBody>
                  <a:tcPr>
                    <a:lnL w="19050" cap="flat" cmpd="sng" algn="ctr">
                      <a:solidFill>
                        <a:schemeClr val="bg1"/>
                      </a:solidFill>
                      <a:prstDash val="solid"/>
                      <a:round/>
                      <a:headEnd type="none" w="med" len="med"/>
                      <a:tailEnd type="none" w="med" len="med"/>
                    </a:lnL>
                    <a:lnR w="38100" cap="flat" cmpd="sng" algn="ctr">
                      <a:solidFill>
                        <a:srgbClr val="F55D36"/>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0004"/>
                  </a:ext>
                </a:extLst>
              </a:tr>
              <a:tr h="472534">
                <a:tc>
                  <a:txBody>
                    <a:bodyPr/>
                    <a:lstStyle/>
                    <a:p>
                      <a:pPr algn="ctr"/>
                      <a:r>
                        <a:rPr lang="en-GB" b="1" dirty="0">
                          <a:ln>
                            <a:noFill/>
                          </a:ln>
                          <a:solidFill>
                            <a:schemeClr val="tx1"/>
                          </a:solidFill>
                        </a:rPr>
                        <a:t>35</a:t>
                      </a:r>
                    </a:p>
                  </a:txBody>
                  <a:tcPr anchor="ctr">
                    <a:lnL w="38100" cap="flat" cmpd="sng" algn="ctr">
                      <a:solidFill>
                        <a:srgbClr val="F55D36"/>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GB" dirty="0">
                        <a:ln>
                          <a:solidFill>
                            <a:schemeClr val="bg1"/>
                          </a:solidFill>
                        </a:ln>
                      </a:endParaRPr>
                    </a:p>
                  </a:txBody>
                  <a:tcPr>
                    <a:lnL w="19050" cap="flat" cmpd="sng" algn="ctr">
                      <a:solidFill>
                        <a:schemeClr val="bg1"/>
                      </a:solidFill>
                      <a:prstDash val="solid"/>
                      <a:round/>
                      <a:headEnd type="none" w="med" len="med"/>
                      <a:tailEnd type="none" w="med" len="med"/>
                    </a:lnL>
                    <a:lnR w="38100" cap="flat" cmpd="sng" algn="ctr">
                      <a:solidFill>
                        <a:srgbClr val="F55D36"/>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0005"/>
                  </a:ext>
                </a:extLst>
              </a:tr>
              <a:tr h="472534">
                <a:tc>
                  <a:txBody>
                    <a:bodyPr/>
                    <a:lstStyle/>
                    <a:p>
                      <a:pPr algn="ctr"/>
                      <a:r>
                        <a:rPr lang="en-GB" b="1" dirty="0">
                          <a:ln>
                            <a:noFill/>
                          </a:ln>
                          <a:solidFill>
                            <a:schemeClr val="tx1"/>
                          </a:solidFill>
                        </a:rPr>
                        <a:t>36</a:t>
                      </a:r>
                    </a:p>
                  </a:txBody>
                  <a:tcPr anchor="ctr">
                    <a:lnL w="38100" cap="flat" cmpd="sng" algn="ctr">
                      <a:solidFill>
                        <a:srgbClr val="F55D36"/>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GB" dirty="0">
                        <a:ln>
                          <a:solidFill>
                            <a:schemeClr val="bg1"/>
                          </a:solidFill>
                        </a:ln>
                      </a:endParaRPr>
                    </a:p>
                  </a:txBody>
                  <a:tcPr>
                    <a:lnL w="19050" cap="flat" cmpd="sng" algn="ctr">
                      <a:solidFill>
                        <a:schemeClr val="bg1"/>
                      </a:solidFill>
                      <a:prstDash val="solid"/>
                      <a:round/>
                      <a:headEnd type="none" w="med" len="med"/>
                      <a:tailEnd type="none" w="med" len="med"/>
                    </a:lnL>
                    <a:lnR w="38100" cap="flat" cmpd="sng" algn="ctr">
                      <a:solidFill>
                        <a:srgbClr val="F55D36"/>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0006"/>
                  </a:ext>
                </a:extLst>
              </a:tr>
              <a:tr h="472534">
                <a:tc>
                  <a:txBody>
                    <a:bodyPr/>
                    <a:lstStyle/>
                    <a:p>
                      <a:pPr algn="ctr"/>
                      <a:r>
                        <a:rPr lang="en-GB" b="1" dirty="0">
                          <a:ln>
                            <a:noFill/>
                          </a:ln>
                          <a:solidFill>
                            <a:schemeClr val="tx1"/>
                          </a:solidFill>
                        </a:rPr>
                        <a:t>37</a:t>
                      </a:r>
                    </a:p>
                  </a:txBody>
                  <a:tcPr anchor="ctr">
                    <a:lnL w="38100" cap="flat" cmpd="sng" algn="ctr">
                      <a:solidFill>
                        <a:srgbClr val="F55D36"/>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GB" dirty="0">
                        <a:ln>
                          <a:solidFill>
                            <a:schemeClr val="bg1"/>
                          </a:solidFill>
                        </a:ln>
                      </a:endParaRPr>
                    </a:p>
                  </a:txBody>
                  <a:tcPr>
                    <a:lnL w="19050" cap="flat" cmpd="sng" algn="ctr">
                      <a:solidFill>
                        <a:schemeClr val="bg1"/>
                      </a:solidFill>
                      <a:prstDash val="solid"/>
                      <a:round/>
                      <a:headEnd type="none" w="med" len="med"/>
                      <a:tailEnd type="none" w="med" len="med"/>
                    </a:lnL>
                    <a:lnR w="38100" cap="flat" cmpd="sng" algn="ctr">
                      <a:solidFill>
                        <a:srgbClr val="F55D36"/>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0007"/>
                  </a:ext>
                </a:extLst>
              </a:tr>
              <a:tr h="472534">
                <a:tc>
                  <a:txBody>
                    <a:bodyPr/>
                    <a:lstStyle/>
                    <a:p>
                      <a:pPr algn="ctr"/>
                      <a:r>
                        <a:rPr lang="en-GB" b="1" dirty="0">
                          <a:ln>
                            <a:noFill/>
                          </a:ln>
                          <a:solidFill>
                            <a:schemeClr val="tx1"/>
                          </a:solidFill>
                        </a:rPr>
                        <a:t>38</a:t>
                      </a:r>
                    </a:p>
                  </a:txBody>
                  <a:tcPr anchor="ctr">
                    <a:lnL w="38100" cap="flat" cmpd="sng" algn="ctr">
                      <a:solidFill>
                        <a:srgbClr val="F55D36"/>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endParaRPr lang="en-GB" dirty="0">
                        <a:ln>
                          <a:solidFill>
                            <a:schemeClr val="bg1"/>
                          </a:solidFill>
                        </a:ln>
                      </a:endParaRPr>
                    </a:p>
                  </a:txBody>
                  <a:tcPr>
                    <a:lnL w="19050" cap="flat" cmpd="sng" algn="ctr">
                      <a:solidFill>
                        <a:schemeClr val="bg1"/>
                      </a:solidFill>
                      <a:prstDash val="solid"/>
                      <a:round/>
                      <a:headEnd type="none" w="med" len="med"/>
                      <a:tailEnd type="none" w="med" len="med"/>
                    </a:lnL>
                    <a:lnR w="38100" cap="flat" cmpd="sng" algn="ctr">
                      <a:solidFill>
                        <a:srgbClr val="F55D36"/>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10008"/>
                  </a:ext>
                </a:extLst>
              </a:tr>
              <a:tr h="472534">
                <a:tc>
                  <a:txBody>
                    <a:bodyPr/>
                    <a:lstStyle/>
                    <a:p>
                      <a:pPr algn="ctr"/>
                      <a:r>
                        <a:rPr lang="en-GB" b="1" dirty="0">
                          <a:ln>
                            <a:noFill/>
                          </a:ln>
                          <a:solidFill>
                            <a:schemeClr val="tx1"/>
                          </a:solidFill>
                        </a:rPr>
                        <a:t>39</a:t>
                      </a:r>
                    </a:p>
                  </a:txBody>
                  <a:tcPr anchor="ctr">
                    <a:lnL w="38100" cap="flat" cmpd="sng" algn="ctr">
                      <a:solidFill>
                        <a:srgbClr val="F55D36"/>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rgbClr val="F55D36"/>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endParaRPr lang="en-GB" dirty="0">
                        <a:ln>
                          <a:solidFill>
                            <a:schemeClr val="bg1"/>
                          </a:solidFill>
                        </a:ln>
                      </a:endParaRPr>
                    </a:p>
                  </a:txBody>
                  <a:tcPr>
                    <a:lnL w="19050" cap="flat" cmpd="sng" algn="ctr">
                      <a:solidFill>
                        <a:schemeClr val="bg1"/>
                      </a:solidFill>
                      <a:prstDash val="solid"/>
                      <a:round/>
                      <a:headEnd type="none" w="med" len="med"/>
                      <a:tailEnd type="none" w="med" len="med"/>
                    </a:lnL>
                    <a:lnR w="38100" cap="flat" cmpd="sng" algn="ctr">
                      <a:solidFill>
                        <a:srgbClr val="F55D36"/>
                      </a:solidFill>
                      <a:prstDash val="solid"/>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rgbClr val="F55D36"/>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0009"/>
                  </a:ext>
                </a:extLst>
              </a:tr>
            </a:tbl>
          </a:graphicData>
        </a:graphic>
      </p:graphicFrame>
      <p:grpSp>
        <p:nvGrpSpPr>
          <p:cNvPr id="14342" name="Group 4">
            <a:extLst>
              <a:ext uri="{FF2B5EF4-FFF2-40B4-BE49-F238E27FC236}">
                <a16:creationId xmlns:a16="http://schemas.microsoft.com/office/drawing/2014/main" id="{E788DEBA-C9AF-4C2E-AE2C-B8FC3D152126}"/>
              </a:ext>
            </a:extLst>
          </p:cNvPr>
          <p:cNvGrpSpPr>
            <a:grpSpLocks/>
          </p:cNvGrpSpPr>
          <p:nvPr/>
        </p:nvGrpSpPr>
        <p:grpSpPr bwMode="auto">
          <a:xfrm>
            <a:off x="2425700" y="2625725"/>
            <a:ext cx="187325" cy="80963"/>
            <a:chOff x="3390025" y="4275418"/>
            <a:chExt cx="326285" cy="141334"/>
          </a:xfrm>
        </p:grpSpPr>
        <p:sp>
          <p:nvSpPr>
            <p:cNvPr id="53" name="Oval 52">
              <a:extLst>
                <a:ext uri="{FF2B5EF4-FFF2-40B4-BE49-F238E27FC236}">
                  <a16:creationId xmlns:a16="http://schemas.microsoft.com/office/drawing/2014/main" id="{CB4BE4E1-ADFD-4620-8F88-7E0847B82030}"/>
                </a:ext>
              </a:extLst>
            </p:cNvPr>
            <p:cNvSpPr/>
            <p:nvPr/>
          </p:nvSpPr>
          <p:spPr>
            <a:xfrm flipV="1">
              <a:off x="3390025" y="4275418"/>
              <a:ext cx="141022" cy="14133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54" name="Oval 53">
              <a:extLst>
                <a:ext uri="{FF2B5EF4-FFF2-40B4-BE49-F238E27FC236}">
                  <a16:creationId xmlns:a16="http://schemas.microsoft.com/office/drawing/2014/main" id="{14CA70CD-C5DC-47D9-9FE0-B5AC08A62C7B}"/>
                </a:ext>
              </a:extLst>
            </p:cNvPr>
            <p:cNvSpPr/>
            <p:nvPr/>
          </p:nvSpPr>
          <p:spPr>
            <a:xfrm flipV="1">
              <a:off x="3575289" y="4275418"/>
              <a:ext cx="141021" cy="14133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nvGrpSpPr>
          <p:cNvPr id="14343" name="Group 2">
            <a:extLst>
              <a:ext uri="{FF2B5EF4-FFF2-40B4-BE49-F238E27FC236}">
                <a16:creationId xmlns:a16="http://schemas.microsoft.com/office/drawing/2014/main" id="{9E1ECBE2-DD09-419A-8D32-950B4536A9A3}"/>
              </a:ext>
            </a:extLst>
          </p:cNvPr>
          <p:cNvGrpSpPr>
            <a:grpSpLocks/>
          </p:cNvGrpSpPr>
          <p:nvPr/>
        </p:nvGrpSpPr>
        <p:grpSpPr bwMode="auto">
          <a:xfrm>
            <a:off x="2365375" y="3109913"/>
            <a:ext cx="295275" cy="80962"/>
            <a:chOff x="3294644" y="4717274"/>
            <a:chExt cx="511237" cy="141335"/>
          </a:xfrm>
        </p:grpSpPr>
        <p:sp>
          <p:nvSpPr>
            <p:cNvPr id="56" name="Oval 55">
              <a:extLst>
                <a:ext uri="{FF2B5EF4-FFF2-40B4-BE49-F238E27FC236}">
                  <a16:creationId xmlns:a16="http://schemas.microsoft.com/office/drawing/2014/main" id="{6AC6243D-1453-4576-BF0B-8E1F549AC400}"/>
                </a:ext>
              </a:extLst>
            </p:cNvPr>
            <p:cNvSpPr/>
            <p:nvPr/>
          </p:nvSpPr>
          <p:spPr>
            <a:xfrm flipV="1">
              <a:off x="3294644" y="4717274"/>
              <a:ext cx="140179" cy="14133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57" name="Oval 56">
              <a:extLst>
                <a:ext uri="{FF2B5EF4-FFF2-40B4-BE49-F238E27FC236}">
                  <a16:creationId xmlns:a16="http://schemas.microsoft.com/office/drawing/2014/main" id="{D0F9E684-34AC-426F-8C5D-E7A0BED61F1F}"/>
                </a:ext>
              </a:extLst>
            </p:cNvPr>
            <p:cNvSpPr/>
            <p:nvPr/>
          </p:nvSpPr>
          <p:spPr>
            <a:xfrm flipV="1">
              <a:off x="3478800" y="4717274"/>
              <a:ext cx="142926" cy="14133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58" name="Oval 57">
              <a:extLst>
                <a:ext uri="{FF2B5EF4-FFF2-40B4-BE49-F238E27FC236}">
                  <a16:creationId xmlns:a16="http://schemas.microsoft.com/office/drawing/2014/main" id="{BA19BE73-5979-4120-9E42-2186D095F602}"/>
                </a:ext>
              </a:extLst>
            </p:cNvPr>
            <p:cNvSpPr/>
            <p:nvPr/>
          </p:nvSpPr>
          <p:spPr>
            <a:xfrm flipV="1">
              <a:off x="3665704" y="4717274"/>
              <a:ext cx="140177" cy="14133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cxnSp>
        <p:nvCxnSpPr>
          <p:cNvPr id="59" name="Straight Connector 58">
            <a:extLst>
              <a:ext uri="{FF2B5EF4-FFF2-40B4-BE49-F238E27FC236}">
                <a16:creationId xmlns:a16="http://schemas.microsoft.com/office/drawing/2014/main" id="{E348922F-C9C9-4AA5-81AE-13BC5A09D9B1}"/>
              </a:ext>
            </a:extLst>
          </p:cNvPr>
          <p:cNvCxnSpPr/>
          <p:nvPr/>
        </p:nvCxnSpPr>
        <p:spPr>
          <a:xfrm>
            <a:off x="2282825" y="4113213"/>
            <a:ext cx="42703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345" name="Group 59">
            <a:extLst>
              <a:ext uri="{FF2B5EF4-FFF2-40B4-BE49-F238E27FC236}">
                <a16:creationId xmlns:a16="http://schemas.microsoft.com/office/drawing/2014/main" id="{A43BA4C0-ECFB-402C-AFD0-EAB5E0BB17A1}"/>
              </a:ext>
            </a:extLst>
          </p:cNvPr>
          <p:cNvGrpSpPr>
            <a:grpSpLocks/>
          </p:cNvGrpSpPr>
          <p:nvPr/>
        </p:nvGrpSpPr>
        <p:grpSpPr bwMode="auto">
          <a:xfrm>
            <a:off x="2306638" y="3560763"/>
            <a:ext cx="400050" cy="82550"/>
            <a:chOff x="3186266" y="2972466"/>
            <a:chExt cx="696189" cy="141335"/>
          </a:xfrm>
        </p:grpSpPr>
        <p:sp>
          <p:nvSpPr>
            <p:cNvPr id="61" name="Oval 60">
              <a:extLst>
                <a:ext uri="{FF2B5EF4-FFF2-40B4-BE49-F238E27FC236}">
                  <a16:creationId xmlns:a16="http://schemas.microsoft.com/office/drawing/2014/main" id="{EBCA269E-D567-4048-9F8C-AF41D9A338D1}"/>
                </a:ext>
              </a:extLst>
            </p:cNvPr>
            <p:cNvSpPr/>
            <p:nvPr/>
          </p:nvSpPr>
          <p:spPr>
            <a:xfrm flipV="1">
              <a:off x="3186266" y="2972466"/>
              <a:ext cx="140895" cy="14133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62" name="Oval 61">
              <a:extLst>
                <a:ext uri="{FF2B5EF4-FFF2-40B4-BE49-F238E27FC236}">
                  <a16:creationId xmlns:a16="http://schemas.microsoft.com/office/drawing/2014/main" id="{AC64DB24-2E73-444E-A955-F18CE72D5851}"/>
                </a:ext>
              </a:extLst>
            </p:cNvPr>
            <p:cNvSpPr/>
            <p:nvPr/>
          </p:nvSpPr>
          <p:spPr>
            <a:xfrm flipV="1">
              <a:off x="3371363" y="2972466"/>
              <a:ext cx="140896" cy="14133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63" name="Oval 62">
              <a:extLst>
                <a:ext uri="{FF2B5EF4-FFF2-40B4-BE49-F238E27FC236}">
                  <a16:creationId xmlns:a16="http://schemas.microsoft.com/office/drawing/2014/main" id="{6FAA3E08-B2F6-426E-8DC6-538EE161184A}"/>
                </a:ext>
              </a:extLst>
            </p:cNvPr>
            <p:cNvSpPr/>
            <p:nvPr/>
          </p:nvSpPr>
          <p:spPr>
            <a:xfrm flipV="1">
              <a:off x="3556462" y="2972466"/>
              <a:ext cx="140895" cy="14133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64" name="Oval 63">
              <a:extLst>
                <a:ext uri="{FF2B5EF4-FFF2-40B4-BE49-F238E27FC236}">
                  <a16:creationId xmlns:a16="http://schemas.microsoft.com/office/drawing/2014/main" id="{764FD68C-877A-424C-A1B2-A045EC69C4BF}"/>
                </a:ext>
              </a:extLst>
            </p:cNvPr>
            <p:cNvSpPr/>
            <p:nvPr/>
          </p:nvSpPr>
          <p:spPr>
            <a:xfrm flipV="1">
              <a:off x="3741559" y="2972466"/>
              <a:ext cx="140896" cy="14133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nvGrpSpPr>
          <p:cNvPr id="14346" name="Group 1">
            <a:extLst>
              <a:ext uri="{FF2B5EF4-FFF2-40B4-BE49-F238E27FC236}">
                <a16:creationId xmlns:a16="http://schemas.microsoft.com/office/drawing/2014/main" id="{2FF3C1A5-0199-4DD4-87AC-C63A88F8EC22}"/>
              </a:ext>
            </a:extLst>
          </p:cNvPr>
          <p:cNvGrpSpPr>
            <a:grpSpLocks/>
          </p:cNvGrpSpPr>
          <p:nvPr/>
        </p:nvGrpSpPr>
        <p:grpSpPr bwMode="auto">
          <a:xfrm>
            <a:off x="4602163" y="1704975"/>
            <a:ext cx="482600" cy="46038"/>
            <a:chOff x="3161330" y="5716425"/>
            <a:chExt cx="740054" cy="70022"/>
          </a:xfrm>
        </p:grpSpPr>
        <p:cxnSp>
          <p:nvCxnSpPr>
            <p:cNvPr id="65" name="Straight Connector 64">
              <a:extLst>
                <a:ext uri="{FF2B5EF4-FFF2-40B4-BE49-F238E27FC236}">
                  <a16:creationId xmlns:a16="http://schemas.microsoft.com/office/drawing/2014/main" id="{88E5CA46-253F-47D8-8579-94816BDEC20D}"/>
                </a:ext>
              </a:extLst>
            </p:cNvPr>
            <p:cNvCxnSpPr/>
            <p:nvPr/>
          </p:nvCxnSpPr>
          <p:spPr>
            <a:xfrm>
              <a:off x="3161330" y="5786447"/>
              <a:ext cx="74005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0FA3DF0-7074-4A20-9552-56F9AAF687D6}"/>
                </a:ext>
              </a:extLst>
            </p:cNvPr>
            <p:cNvCxnSpPr/>
            <p:nvPr/>
          </p:nvCxnSpPr>
          <p:spPr>
            <a:xfrm>
              <a:off x="3161330" y="5716425"/>
              <a:ext cx="74005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4347" name="Picture 126">
            <a:extLst>
              <a:ext uri="{FF2B5EF4-FFF2-40B4-BE49-F238E27FC236}">
                <a16:creationId xmlns:a16="http://schemas.microsoft.com/office/drawing/2014/main" id="{D26EB9DF-621F-4689-B0FC-AD89C1A92A8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32050" y="1671638"/>
            <a:ext cx="206375" cy="10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 name="Oval 128">
            <a:extLst>
              <a:ext uri="{FF2B5EF4-FFF2-40B4-BE49-F238E27FC236}">
                <a16:creationId xmlns:a16="http://schemas.microsoft.com/office/drawing/2014/main" id="{8A7F8B36-FD58-4FFF-98F2-749F7D493675}"/>
              </a:ext>
            </a:extLst>
          </p:cNvPr>
          <p:cNvSpPr/>
          <p:nvPr/>
        </p:nvSpPr>
        <p:spPr>
          <a:xfrm flipV="1">
            <a:off x="2493963" y="1427163"/>
            <a:ext cx="82550" cy="825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30" name="Oval 129">
            <a:extLst>
              <a:ext uri="{FF2B5EF4-FFF2-40B4-BE49-F238E27FC236}">
                <a16:creationId xmlns:a16="http://schemas.microsoft.com/office/drawing/2014/main" id="{44983DDB-5AE5-46C9-AA97-F38D978BC2DB}"/>
              </a:ext>
            </a:extLst>
          </p:cNvPr>
          <p:cNvSpPr/>
          <p:nvPr/>
        </p:nvSpPr>
        <p:spPr>
          <a:xfrm flipV="1">
            <a:off x="2490788" y="1885950"/>
            <a:ext cx="82550" cy="8096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31" name="Oval 130">
            <a:extLst>
              <a:ext uri="{FF2B5EF4-FFF2-40B4-BE49-F238E27FC236}">
                <a16:creationId xmlns:a16="http://schemas.microsoft.com/office/drawing/2014/main" id="{9AC60E9B-9AF0-4664-AC02-A9E3974B66B5}"/>
              </a:ext>
            </a:extLst>
          </p:cNvPr>
          <p:cNvSpPr/>
          <p:nvPr/>
        </p:nvSpPr>
        <p:spPr>
          <a:xfrm flipV="1">
            <a:off x="2487613" y="2139950"/>
            <a:ext cx="82550" cy="8096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32" name="Oval 131">
            <a:extLst>
              <a:ext uri="{FF2B5EF4-FFF2-40B4-BE49-F238E27FC236}">
                <a16:creationId xmlns:a16="http://schemas.microsoft.com/office/drawing/2014/main" id="{B8CB1501-87B6-467C-A45C-D23593F20C53}"/>
              </a:ext>
            </a:extLst>
          </p:cNvPr>
          <p:cNvSpPr/>
          <p:nvPr/>
        </p:nvSpPr>
        <p:spPr>
          <a:xfrm flipV="1">
            <a:off x="2487613" y="2370138"/>
            <a:ext cx="82550" cy="809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33" name="Oval 132">
            <a:extLst>
              <a:ext uri="{FF2B5EF4-FFF2-40B4-BE49-F238E27FC236}">
                <a16:creationId xmlns:a16="http://schemas.microsoft.com/office/drawing/2014/main" id="{DE317777-1890-41B9-8735-7C54499A31BB}"/>
              </a:ext>
            </a:extLst>
          </p:cNvPr>
          <p:cNvSpPr/>
          <p:nvPr/>
        </p:nvSpPr>
        <p:spPr>
          <a:xfrm flipV="1">
            <a:off x="2484438" y="2817813"/>
            <a:ext cx="82550" cy="825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34" name="Oval 133">
            <a:extLst>
              <a:ext uri="{FF2B5EF4-FFF2-40B4-BE49-F238E27FC236}">
                <a16:creationId xmlns:a16="http://schemas.microsoft.com/office/drawing/2014/main" id="{237E8730-53F0-4C0C-B818-5D587429B030}"/>
              </a:ext>
            </a:extLst>
          </p:cNvPr>
          <p:cNvSpPr/>
          <p:nvPr/>
        </p:nvSpPr>
        <p:spPr>
          <a:xfrm flipV="1">
            <a:off x="2481263" y="3302000"/>
            <a:ext cx="82550" cy="8096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35" name="Oval 134">
            <a:extLst>
              <a:ext uri="{FF2B5EF4-FFF2-40B4-BE49-F238E27FC236}">
                <a16:creationId xmlns:a16="http://schemas.microsoft.com/office/drawing/2014/main" id="{542EE220-D0BC-45EB-9B87-957FC9845CA5}"/>
              </a:ext>
            </a:extLst>
          </p:cNvPr>
          <p:cNvSpPr/>
          <p:nvPr/>
        </p:nvSpPr>
        <p:spPr>
          <a:xfrm flipV="1">
            <a:off x="2478088" y="3768725"/>
            <a:ext cx="82550" cy="8096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36" name="Oval 135">
            <a:extLst>
              <a:ext uri="{FF2B5EF4-FFF2-40B4-BE49-F238E27FC236}">
                <a16:creationId xmlns:a16="http://schemas.microsoft.com/office/drawing/2014/main" id="{D14CA4FC-5938-4B9D-ABC3-95EB7B1892BD}"/>
              </a:ext>
            </a:extLst>
          </p:cNvPr>
          <p:cNvSpPr/>
          <p:nvPr/>
        </p:nvSpPr>
        <p:spPr>
          <a:xfrm flipV="1">
            <a:off x="2474913" y="4243388"/>
            <a:ext cx="82550" cy="809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37" name="Oval 136">
            <a:extLst>
              <a:ext uri="{FF2B5EF4-FFF2-40B4-BE49-F238E27FC236}">
                <a16:creationId xmlns:a16="http://schemas.microsoft.com/office/drawing/2014/main" id="{04128F14-D506-4B0D-858C-FB0339AA892B}"/>
              </a:ext>
            </a:extLst>
          </p:cNvPr>
          <p:cNvSpPr/>
          <p:nvPr/>
        </p:nvSpPr>
        <p:spPr>
          <a:xfrm flipV="1">
            <a:off x="2471738" y="4710113"/>
            <a:ext cx="82550" cy="809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38" name="Oval 137">
            <a:extLst>
              <a:ext uri="{FF2B5EF4-FFF2-40B4-BE49-F238E27FC236}">
                <a16:creationId xmlns:a16="http://schemas.microsoft.com/office/drawing/2014/main" id="{E7967BF2-DAC6-49ED-8F30-06E28D34D657}"/>
              </a:ext>
            </a:extLst>
          </p:cNvPr>
          <p:cNvSpPr/>
          <p:nvPr/>
        </p:nvSpPr>
        <p:spPr>
          <a:xfrm flipV="1">
            <a:off x="2468563" y="5202238"/>
            <a:ext cx="82550" cy="809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39" name="Oval 138">
            <a:extLst>
              <a:ext uri="{FF2B5EF4-FFF2-40B4-BE49-F238E27FC236}">
                <a16:creationId xmlns:a16="http://schemas.microsoft.com/office/drawing/2014/main" id="{CC6F8E7F-BB04-40A7-A754-FE3987D97238}"/>
              </a:ext>
            </a:extLst>
          </p:cNvPr>
          <p:cNvSpPr/>
          <p:nvPr/>
        </p:nvSpPr>
        <p:spPr>
          <a:xfrm flipV="1">
            <a:off x="2465388" y="5659438"/>
            <a:ext cx="82550" cy="809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nvGrpSpPr>
          <p:cNvPr id="14359" name="Group 139">
            <a:extLst>
              <a:ext uri="{FF2B5EF4-FFF2-40B4-BE49-F238E27FC236}">
                <a16:creationId xmlns:a16="http://schemas.microsoft.com/office/drawing/2014/main" id="{09E06B09-FC0C-45C7-8C25-59CA6E306B4C}"/>
              </a:ext>
            </a:extLst>
          </p:cNvPr>
          <p:cNvGrpSpPr>
            <a:grpSpLocks/>
          </p:cNvGrpSpPr>
          <p:nvPr/>
        </p:nvGrpSpPr>
        <p:grpSpPr bwMode="auto">
          <a:xfrm>
            <a:off x="2300288" y="4483100"/>
            <a:ext cx="419100" cy="115888"/>
            <a:chOff x="3186143" y="3802585"/>
            <a:chExt cx="740053" cy="204489"/>
          </a:xfrm>
        </p:grpSpPr>
        <p:cxnSp>
          <p:nvCxnSpPr>
            <p:cNvPr id="141" name="Straight Connector 140">
              <a:extLst>
                <a:ext uri="{FF2B5EF4-FFF2-40B4-BE49-F238E27FC236}">
                  <a16:creationId xmlns:a16="http://schemas.microsoft.com/office/drawing/2014/main" id="{5D621C7C-C306-4B31-8FB3-CBF8C9FB1245}"/>
                </a:ext>
              </a:extLst>
            </p:cNvPr>
            <p:cNvCxnSpPr/>
            <p:nvPr/>
          </p:nvCxnSpPr>
          <p:spPr>
            <a:xfrm>
              <a:off x="3186143" y="4007074"/>
              <a:ext cx="74005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2" name="Oval 141">
              <a:extLst>
                <a:ext uri="{FF2B5EF4-FFF2-40B4-BE49-F238E27FC236}">
                  <a16:creationId xmlns:a16="http://schemas.microsoft.com/office/drawing/2014/main" id="{AB98D834-1243-4FBD-AADD-159D0AB87C27}"/>
                </a:ext>
              </a:extLst>
            </p:cNvPr>
            <p:cNvSpPr/>
            <p:nvPr/>
          </p:nvSpPr>
          <p:spPr>
            <a:xfrm flipV="1">
              <a:off x="3488892" y="3802585"/>
              <a:ext cx="140162" cy="1400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nvGrpSpPr>
          <p:cNvPr id="14360" name="Group 142">
            <a:extLst>
              <a:ext uri="{FF2B5EF4-FFF2-40B4-BE49-F238E27FC236}">
                <a16:creationId xmlns:a16="http://schemas.microsoft.com/office/drawing/2014/main" id="{76BB3D08-9801-4F12-AE94-36EB74765DD4}"/>
              </a:ext>
            </a:extLst>
          </p:cNvPr>
          <p:cNvGrpSpPr>
            <a:grpSpLocks/>
          </p:cNvGrpSpPr>
          <p:nvPr/>
        </p:nvGrpSpPr>
        <p:grpSpPr bwMode="auto">
          <a:xfrm>
            <a:off x="2301875" y="4973638"/>
            <a:ext cx="419100" cy="111125"/>
            <a:chOff x="3186143" y="4275418"/>
            <a:chExt cx="740053" cy="197094"/>
          </a:xfrm>
        </p:grpSpPr>
        <p:cxnSp>
          <p:nvCxnSpPr>
            <p:cNvPr id="144" name="Straight Connector 143">
              <a:extLst>
                <a:ext uri="{FF2B5EF4-FFF2-40B4-BE49-F238E27FC236}">
                  <a16:creationId xmlns:a16="http://schemas.microsoft.com/office/drawing/2014/main" id="{E09A3828-908E-4509-AC47-AFFD6308339F}"/>
                </a:ext>
              </a:extLst>
            </p:cNvPr>
            <p:cNvCxnSpPr/>
            <p:nvPr/>
          </p:nvCxnSpPr>
          <p:spPr>
            <a:xfrm>
              <a:off x="3186143" y="4472512"/>
              <a:ext cx="74005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Oval 144">
              <a:extLst>
                <a:ext uri="{FF2B5EF4-FFF2-40B4-BE49-F238E27FC236}">
                  <a16:creationId xmlns:a16="http://schemas.microsoft.com/office/drawing/2014/main" id="{45D4C474-9A96-4995-A123-283071A44348}"/>
                </a:ext>
              </a:extLst>
            </p:cNvPr>
            <p:cNvSpPr/>
            <p:nvPr/>
          </p:nvSpPr>
          <p:spPr>
            <a:xfrm flipV="1">
              <a:off x="3390780" y="4275418"/>
              <a:ext cx="140162" cy="1407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46" name="Oval 145">
              <a:extLst>
                <a:ext uri="{FF2B5EF4-FFF2-40B4-BE49-F238E27FC236}">
                  <a16:creationId xmlns:a16="http://schemas.microsoft.com/office/drawing/2014/main" id="{75723F4E-9642-4159-A3F6-F70E966512BC}"/>
                </a:ext>
              </a:extLst>
            </p:cNvPr>
            <p:cNvSpPr/>
            <p:nvPr/>
          </p:nvSpPr>
          <p:spPr>
            <a:xfrm flipV="1">
              <a:off x="3575793" y="4275418"/>
              <a:ext cx="140162" cy="1407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nvGrpSpPr>
          <p:cNvPr id="14361" name="Group 146">
            <a:extLst>
              <a:ext uri="{FF2B5EF4-FFF2-40B4-BE49-F238E27FC236}">
                <a16:creationId xmlns:a16="http://schemas.microsoft.com/office/drawing/2014/main" id="{6A334F40-A02F-4F5D-A300-42CFB6C0D09F}"/>
              </a:ext>
            </a:extLst>
          </p:cNvPr>
          <p:cNvGrpSpPr>
            <a:grpSpLocks/>
          </p:cNvGrpSpPr>
          <p:nvPr/>
        </p:nvGrpSpPr>
        <p:grpSpPr bwMode="auto">
          <a:xfrm>
            <a:off x="2297113" y="5441950"/>
            <a:ext cx="419100" cy="115888"/>
            <a:chOff x="3186143" y="4717274"/>
            <a:chExt cx="740053" cy="204200"/>
          </a:xfrm>
        </p:grpSpPr>
        <p:cxnSp>
          <p:nvCxnSpPr>
            <p:cNvPr id="148" name="Straight Connector 147">
              <a:extLst>
                <a:ext uri="{FF2B5EF4-FFF2-40B4-BE49-F238E27FC236}">
                  <a16:creationId xmlns:a16="http://schemas.microsoft.com/office/drawing/2014/main" id="{8EC97161-81C2-4B2F-BF65-745284500E90}"/>
                </a:ext>
              </a:extLst>
            </p:cNvPr>
            <p:cNvCxnSpPr/>
            <p:nvPr/>
          </p:nvCxnSpPr>
          <p:spPr>
            <a:xfrm>
              <a:off x="3186143" y="4921474"/>
              <a:ext cx="74005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9" name="Oval 148">
              <a:extLst>
                <a:ext uri="{FF2B5EF4-FFF2-40B4-BE49-F238E27FC236}">
                  <a16:creationId xmlns:a16="http://schemas.microsoft.com/office/drawing/2014/main" id="{E9C93971-DE51-4317-B772-7A0B5B05B3B0}"/>
                </a:ext>
              </a:extLst>
            </p:cNvPr>
            <p:cNvSpPr/>
            <p:nvPr/>
          </p:nvSpPr>
          <p:spPr>
            <a:xfrm flipV="1">
              <a:off x="3295468" y="4717274"/>
              <a:ext cx="140162" cy="1426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50" name="Oval 149">
              <a:extLst>
                <a:ext uri="{FF2B5EF4-FFF2-40B4-BE49-F238E27FC236}">
                  <a16:creationId xmlns:a16="http://schemas.microsoft.com/office/drawing/2014/main" id="{F37FF39E-CECF-4BDB-9C73-A48AF088A8A4}"/>
                </a:ext>
              </a:extLst>
            </p:cNvPr>
            <p:cNvSpPr/>
            <p:nvPr/>
          </p:nvSpPr>
          <p:spPr>
            <a:xfrm flipV="1">
              <a:off x="3480481" y="4717274"/>
              <a:ext cx="140162" cy="1426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51" name="Oval 150">
              <a:extLst>
                <a:ext uri="{FF2B5EF4-FFF2-40B4-BE49-F238E27FC236}">
                  <a16:creationId xmlns:a16="http://schemas.microsoft.com/office/drawing/2014/main" id="{2EB388DE-8B20-4325-B1E8-8E1DFE26154D}"/>
                </a:ext>
              </a:extLst>
            </p:cNvPr>
            <p:cNvSpPr/>
            <p:nvPr/>
          </p:nvSpPr>
          <p:spPr>
            <a:xfrm flipV="1">
              <a:off x="3665495" y="4717274"/>
              <a:ext cx="140162" cy="1426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nvGrpSpPr>
          <p:cNvPr id="14362" name="Group 151">
            <a:extLst>
              <a:ext uri="{FF2B5EF4-FFF2-40B4-BE49-F238E27FC236}">
                <a16:creationId xmlns:a16="http://schemas.microsoft.com/office/drawing/2014/main" id="{8E3A22E8-8E34-42E8-A201-502AB8EF8167}"/>
              </a:ext>
            </a:extLst>
          </p:cNvPr>
          <p:cNvGrpSpPr>
            <a:grpSpLocks/>
          </p:cNvGrpSpPr>
          <p:nvPr/>
        </p:nvGrpSpPr>
        <p:grpSpPr bwMode="auto">
          <a:xfrm>
            <a:off x="2289175" y="5903913"/>
            <a:ext cx="419100" cy="114300"/>
            <a:chOff x="3169667" y="5157995"/>
            <a:chExt cx="740053" cy="204203"/>
          </a:xfrm>
        </p:grpSpPr>
        <p:cxnSp>
          <p:nvCxnSpPr>
            <p:cNvPr id="153" name="Straight Connector 152">
              <a:extLst>
                <a:ext uri="{FF2B5EF4-FFF2-40B4-BE49-F238E27FC236}">
                  <a16:creationId xmlns:a16="http://schemas.microsoft.com/office/drawing/2014/main" id="{7F247637-FBD1-48E3-B9F5-55CEAA3F85E1}"/>
                </a:ext>
              </a:extLst>
            </p:cNvPr>
            <p:cNvCxnSpPr/>
            <p:nvPr/>
          </p:nvCxnSpPr>
          <p:spPr>
            <a:xfrm>
              <a:off x="3169667" y="5362198"/>
              <a:ext cx="74005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441" name="Group 153">
              <a:extLst>
                <a:ext uri="{FF2B5EF4-FFF2-40B4-BE49-F238E27FC236}">
                  <a16:creationId xmlns:a16="http://schemas.microsoft.com/office/drawing/2014/main" id="{FD55B81D-B391-4F71-A8AC-009821A62421}"/>
                </a:ext>
              </a:extLst>
            </p:cNvPr>
            <p:cNvGrpSpPr>
              <a:grpSpLocks/>
            </p:cNvGrpSpPr>
            <p:nvPr/>
          </p:nvGrpSpPr>
          <p:grpSpPr bwMode="auto">
            <a:xfrm>
              <a:off x="3190091" y="5157995"/>
              <a:ext cx="696189" cy="141335"/>
              <a:chOff x="3186266" y="2972466"/>
              <a:chExt cx="696189" cy="141335"/>
            </a:xfrm>
          </p:grpSpPr>
          <p:sp>
            <p:nvSpPr>
              <p:cNvPr id="155" name="Oval 154">
                <a:extLst>
                  <a:ext uri="{FF2B5EF4-FFF2-40B4-BE49-F238E27FC236}">
                    <a16:creationId xmlns:a16="http://schemas.microsoft.com/office/drawing/2014/main" id="{A5E8A8B3-CE46-4710-8F7B-6B0756403257}"/>
                  </a:ext>
                </a:extLst>
              </p:cNvPr>
              <p:cNvSpPr/>
              <p:nvPr/>
            </p:nvSpPr>
            <p:spPr>
              <a:xfrm flipV="1">
                <a:off x="3185466" y="2972466"/>
                <a:ext cx="142964" cy="1418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56" name="Oval 155">
                <a:extLst>
                  <a:ext uri="{FF2B5EF4-FFF2-40B4-BE49-F238E27FC236}">
                    <a16:creationId xmlns:a16="http://schemas.microsoft.com/office/drawing/2014/main" id="{4DEFD195-DD59-4144-9A21-E6D6EADDDC61}"/>
                  </a:ext>
                </a:extLst>
              </p:cNvPr>
              <p:cNvSpPr/>
              <p:nvPr/>
            </p:nvSpPr>
            <p:spPr>
              <a:xfrm flipV="1">
                <a:off x="3370479" y="2972466"/>
                <a:ext cx="142964" cy="1418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57" name="Oval 156">
                <a:extLst>
                  <a:ext uri="{FF2B5EF4-FFF2-40B4-BE49-F238E27FC236}">
                    <a16:creationId xmlns:a16="http://schemas.microsoft.com/office/drawing/2014/main" id="{2A735554-61DB-4CB4-8656-AC89C32C89E4}"/>
                  </a:ext>
                </a:extLst>
              </p:cNvPr>
              <p:cNvSpPr/>
              <p:nvPr/>
            </p:nvSpPr>
            <p:spPr>
              <a:xfrm flipV="1">
                <a:off x="3555493" y="2972466"/>
                <a:ext cx="142964" cy="1418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58" name="Oval 157">
                <a:extLst>
                  <a:ext uri="{FF2B5EF4-FFF2-40B4-BE49-F238E27FC236}">
                    <a16:creationId xmlns:a16="http://schemas.microsoft.com/office/drawing/2014/main" id="{8493DB22-762D-443B-B5CC-6A6CD046901F}"/>
                  </a:ext>
                </a:extLst>
              </p:cNvPr>
              <p:cNvSpPr/>
              <p:nvPr/>
            </p:nvSpPr>
            <p:spPr>
              <a:xfrm flipV="1">
                <a:off x="3740506" y="2972466"/>
                <a:ext cx="142964" cy="1418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sp>
        <p:nvSpPr>
          <p:cNvPr id="160" name="Oval 159">
            <a:extLst>
              <a:ext uri="{FF2B5EF4-FFF2-40B4-BE49-F238E27FC236}">
                <a16:creationId xmlns:a16="http://schemas.microsoft.com/office/drawing/2014/main" id="{E8B508FD-CBA2-47BA-87F3-633AAD462922}"/>
              </a:ext>
            </a:extLst>
          </p:cNvPr>
          <p:cNvSpPr/>
          <p:nvPr/>
        </p:nvSpPr>
        <p:spPr>
          <a:xfrm flipV="1">
            <a:off x="4805363" y="1427163"/>
            <a:ext cx="82550" cy="825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61" name="Oval 160">
            <a:extLst>
              <a:ext uri="{FF2B5EF4-FFF2-40B4-BE49-F238E27FC236}">
                <a16:creationId xmlns:a16="http://schemas.microsoft.com/office/drawing/2014/main" id="{5E64FA21-2282-45BF-89C6-8B81C48053A6}"/>
              </a:ext>
            </a:extLst>
          </p:cNvPr>
          <p:cNvSpPr/>
          <p:nvPr/>
        </p:nvSpPr>
        <p:spPr>
          <a:xfrm flipV="1">
            <a:off x="4802188" y="1885950"/>
            <a:ext cx="82550" cy="8096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62" name="Oval 161">
            <a:extLst>
              <a:ext uri="{FF2B5EF4-FFF2-40B4-BE49-F238E27FC236}">
                <a16:creationId xmlns:a16="http://schemas.microsoft.com/office/drawing/2014/main" id="{2195C451-A7FA-4985-8B6F-FDE173F568C7}"/>
              </a:ext>
            </a:extLst>
          </p:cNvPr>
          <p:cNvSpPr/>
          <p:nvPr/>
        </p:nvSpPr>
        <p:spPr>
          <a:xfrm flipV="1">
            <a:off x="4799013" y="2370138"/>
            <a:ext cx="82550" cy="809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63" name="Oval 162">
            <a:extLst>
              <a:ext uri="{FF2B5EF4-FFF2-40B4-BE49-F238E27FC236}">
                <a16:creationId xmlns:a16="http://schemas.microsoft.com/office/drawing/2014/main" id="{B834B69E-4F07-4DBE-AFAB-728AB75AD85E}"/>
              </a:ext>
            </a:extLst>
          </p:cNvPr>
          <p:cNvSpPr/>
          <p:nvPr/>
        </p:nvSpPr>
        <p:spPr>
          <a:xfrm flipV="1">
            <a:off x="4795838" y="2817813"/>
            <a:ext cx="82550" cy="825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64" name="Oval 163">
            <a:extLst>
              <a:ext uri="{FF2B5EF4-FFF2-40B4-BE49-F238E27FC236}">
                <a16:creationId xmlns:a16="http://schemas.microsoft.com/office/drawing/2014/main" id="{0FC77C16-3628-4C3B-87FD-FC23EC38DA85}"/>
              </a:ext>
            </a:extLst>
          </p:cNvPr>
          <p:cNvSpPr/>
          <p:nvPr/>
        </p:nvSpPr>
        <p:spPr>
          <a:xfrm flipV="1">
            <a:off x="4792663" y="3302000"/>
            <a:ext cx="82550" cy="8096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65" name="Oval 164">
            <a:extLst>
              <a:ext uri="{FF2B5EF4-FFF2-40B4-BE49-F238E27FC236}">
                <a16:creationId xmlns:a16="http://schemas.microsoft.com/office/drawing/2014/main" id="{CBDD578C-7056-42DA-98A9-1B572346F870}"/>
              </a:ext>
            </a:extLst>
          </p:cNvPr>
          <p:cNvSpPr/>
          <p:nvPr/>
        </p:nvSpPr>
        <p:spPr>
          <a:xfrm flipV="1">
            <a:off x="4789488" y="3768725"/>
            <a:ext cx="82550" cy="8096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66" name="Oval 165">
            <a:extLst>
              <a:ext uri="{FF2B5EF4-FFF2-40B4-BE49-F238E27FC236}">
                <a16:creationId xmlns:a16="http://schemas.microsoft.com/office/drawing/2014/main" id="{E0E53A80-BD44-4BC2-AFD8-00F77B228B1D}"/>
              </a:ext>
            </a:extLst>
          </p:cNvPr>
          <p:cNvSpPr/>
          <p:nvPr/>
        </p:nvSpPr>
        <p:spPr>
          <a:xfrm flipV="1">
            <a:off x="4786313" y="4243388"/>
            <a:ext cx="82550" cy="809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67" name="Oval 166">
            <a:extLst>
              <a:ext uri="{FF2B5EF4-FFF2-40B4-BE49-F238E27FC236}">
                <a16:creationId xmlns:a16="http://schemas.microsoft.com/office/drawing/2014/main" id="{9BBCAB1A-AC59-4AEA-81AC-51B7A4AD600C}"/>
              </a:ext>
            </a:extLst>
          </p:cNvPr>
          <p:cNvSpPr/>
          <p:nvPr/>
        </p:nvSpPr>
        <p:spPr>
          <a:xfrm flipV="1">
            <a:off x="4783138" y="4710113"/>
            <a:ext cx="82550" cy="809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68" name="Oval 167">
            <a:extLst>
              <a:ext uri="{FF2B5EF4-FFF2-40B4-BE49-F238E27FC236}">
                <a16:creationId xmlns:a16="http://schemas.microsoft.com/office/drawing/2014/main" id="{D2C9E014-D252-4ADF-9752-09459B3CEF75}"/>
              </a:ext>
            </a:extLst>
          </p:cNvPr>
          <p:cNvSpPr/>
          <p:nvPr/>
        </p:nvSpPr>
        <p:spPr>
          <a:xfrm flipV="1">
            <a:off x="4779963" y="5202238"/>
            <a:ext cx="82550" cy="809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69" name="Oval 168">
            <a:extLst>
              <a:ext uri="{FF2B5EF4-FFF2-40B4-BE49-F238E27FC236}">
                <a16:creationId xmlns:a16="http://schemas.microsoft.com/office/drawing/2014/main" id="{0E3F1C5D-CF15-4484-B7D2-B6D71F3B4B52}"/>
              </a:ext>
            </a:extLst>
          </p:cNvPr>
          <p:cNvSpPr/>
          <p:nvPr/>
        </p:nvSpPr>
        <p:spPr>
          <a:xfrm flipV="1">
            <a:off x="4776788" y="5659438"/>
            <a:ext cx="82550" cy="8096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nvGrpSpPr>
          <p:cNvPr id="14373" name="Group 169">
            <a:extLst>
              <a:ext uri="{FF2B5EF4-FFF2-40B4-BE49-F238E27FC236}">
                <a16:creationId xmlns:a16="http://schemas.microsoft.com/office/drawing/2014/main" id="{7192C182-4446-4E97-AA6F-963E24C36C6C}"/>
              </a:ext>
            </a:extLst>
          </p:cNvPr>
          <p:cNvGrpSpPr>
            <a:grpSpLocks/>
          </p:cNvGrpSpPr>
          <p:nvPr/>
        </p:nvGrpSpPr>
        <p:grpSpPr bwMode="auto">
          <a:xfrm>
            <a:off x="4633913" y="2106613"/>
            <a:ext cx="419100" cy="146050"/>
            <a:chOff x="6996044" y="1647457"/>
            <a:chExt cx="740054" cy="257309"/>
          </a:xfrm>
        </p:grpSpPr>
        <p:grpSp>
          <p:nvGrpSpPr>
            <p:cNvPr id="14436" name="Group 170">
              <a:extLst>
                <a:ext uri="{FF2B5EF4-FFF2-40B4-BE49-F238E27FC236}">
                  <a16:creationId xmlns:a16="http://schemas.microsoft.com/office/drawing/2014/main" id="{6FD818BD-527A-41C5-9519-F1B37BB7D06D}"/>
                </a:ext>
              </a:extLst>
            </p:cNvPr>
            <p:cNvGrpSpPr>
              <a:grpSpLocks/>
            </p:cNvGrpSpPr>
            <p:nvPr/>
          </p:nvGrpSpPr>
          <p:grpSpPr bwMode="auto">
            <a:xfrm>
              <a:off x="6996044" y="1834744"/>
              <a:ext cx="740054" cy="70022"/>
              <a:chOff x="3313730" y="5868825"/>
              <a:chExt cx="740054" cy="70022"/>
            </a:xfrm>
          </p:grpSpPr>
          <p:cxnSp>
            <p:nvCxnSpPr>
              <p:cNvPr id="173" name="Straight Connector 172">
                <a:extLst>
                  <a:ext uri="{FF2B5EF4-FFF2-40B4-BE49-F238E27FC236}">
                    <a16:creationId xmlns:a16="http://schemas.microsoft.com/office/drawing/2014/main" id="{A75B9161-0CBF-4F04-AE24-3C172B06362A}"/>
                  </a:ext>
                </a:extLst>
              </p:cNvPr>
              <p:cNvCxnSpPr/>
              <p:nvPr/>
            </p:nvCxnSpPr>
            <p:spPr>
              <a:xfrm>
                <a:off x="3313730" y="5938847"/>
                <a:ext cx="74005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76AEA8A9-046E-4761-B833-BA4CD9347629}"/>
                  </a:ext>
                </a:extLst>
              </p:cNvPr>
              <p:cNvCxnSpPr/>
              <p:nvPr/>
            </p:nvCxnSpPr>
            <p:spPr>
              <a:xfrm>
                <a:off x="3313730" y="5868925"/>
                <a:ext cx="74005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2" name="Oval 171">
              <a:extLst>
                <a:ext uri="{FF2B5EF4-FFF2-40B4-BE49-F238E27FC236}">
                  <a16:creationId xmlns:a16="http://schemas.microsoft.com/office/drawing/2014/main" id="{DD096CE2-96BC-4D37-9851-48397AA7D248}"/>
                </a:ext>
              </a:extLst>
            </p:cNvPr>
            <p:cNvSpPr/>
            <p:nvPr/>
          </p:nvSpPr>
          <p:spPr>
            <a:xfrm flipV="1">
              <a:off x="7295989" y="1647457"/>
              <a:ext cx="140162" cy="1426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nvGrpSpPr>
          <p:cNvPr id="14374" name="Group 174">
            <a:extLst>
              <a:ext uri="{FF2B5EF4-FFF2-40B4-BE49-F238E27FC236}">
                <a16:creationId xmlns:a16="http://schemas.microsoft.com/office/drawing/2014/main" id="{8E3CE02E-0815-4BE1-86EE-88D94719A360}"/>
              </a:ext>
            </a:extLst>
          </p:cNvPr>
          <p:cNvGrpSpPr>
            <a:grpSpLocks/>
          </p:cNvGrpSpPr>
          <p:nvPr/>
        </p:nvGrpSpPr>
        <p:grpSpPr bwMode="auto">
          <a:xfrm>
            <a:off x="4633913" y="2559050"/>
            <a:ext cx="419100" cy="158750"/>
            <a:chOff x="6996044" y="2110719"/>
            <a:chExt cx="740054" cy="281378"/>
          </a:xfrm>
        </p:grpSpPr>
        <p:grpSp>
          <p:nvGrpSpPr>
            <p:cNvPr id="14430" name="Group 175">
              <a:extLst>
                <a:ext uri="{FF2B5EF4-FFF2-40B4-BE49-F238E27FC236}">
                  <a16:creationId xmlns:a16="http://schemas.microsoft.com/office/drawing/2014/main" id="{BFBED312-9B87-4EB6-98A5-771C5203A1C4}"/>
                </a:ext>
              </a:extLst>
            </p:cNvPr>
            <p:cNvGrpSpPr>
              <a:grpSpLocks/>
            </p:cNvGrpSpPr>
            <p:nvPr/>
          </p:nvGrpSpPr>
          <p:grpSpPr bwMode="auto">
            <a:xfrm>
              <a:off x="6996044" y="2322075"/>
              <a:ext cx="740054" cy="70022"/>
              <a:chOff x="3313730" y="5868825"/>
              <a:chExt cx="740054" cy="70022"/>
            </a:xfrm>
          </p:grpSpPr>
          <p:cxnSp>
            <p:nvCxnSpPr>
              <p:cNvPr id="180" name="Straight Connector 179">
                <a:extLst>
                  <a:ext uri="{FF2B5EF4-FFF2-40B4-BE49-F238E27FC236}">
                    <a16:creationId xmlns:a16="http://schemas.microsoft.com/office/drawing/2014/main" id="{52195C0D-1DC4-4D86-AC45-CFF5DFBC0481}"/>
                  </a:ext>
                </a:extLst>
              </p:cNvPr>
              <p:cNvCxnSpPr/>
              <p:nvPr/>
            </p:nvCxnSpPr>
            <p:spPr>
              <a:xfrm>
                <a:off x="3313730" y="5938847"/>
                <a:ext cx="74005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E983C432-82A0-4C4F-85CD-1F8095C91AD5}"/>
                  </a:ext>
                </a:extLst>
              </p:cNvPr>
              <p:cNvCxnSpPr/>
              <p:nvPr/>
            </p:nvCxnSpPr>
            <p:spPr>
              <a:xfrm>
                <a:off x="3313730" y="5868504"/>
                <a:ext cx="74005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431" name="Group 176">
              <a:extLst>
                <a:ext uri="{FF2B5EF4-FFF2-40B4-BE49-F238E27FC236}">
                  <a16:creationId xmlns:a16="http://schemas.microsoft.com/office/drawing/2014/main" id="{0B7BA88B-49F2-46BB-84A8-360CAD07F2A7}"/>
                </a:ext>
              </a:extLst>
            </p:cNvPr>
            <p:cNvGrpSpPr>
              <a:grpSpLocks/>
            </p:cNvGrpSpPr>
            <p:nvPr/>
          </p:nvGrpSpPr>
          <p:grpSpPr bwMode="auto">
            <a:xfrm>
              <a:off x="7202926" y="2110719"/>
              <a:ext cx="326285" cy="141334"/>
              <a:chOff x="3390025" y="2101936"/>
              <a:chExt cx="326285" cy="141334"/>
            </a:xfrm>
          </p:grpSpPr>
          <p:sp>
            <p:nvSpPr>
              <p:cNvPr id="178" name="Oval 177">
                <a:extLst>
                  <a:ext uri="{FF2B5EF4-FFF2-40B4-BE49-F238E27FC236}">
                    <a16:creationId xmlns:a16="http://schemas.microsoft.com/office/drawing/2014/main" id="{D6688FEC-0823-4C72-8CE9-E506F3868C5B}"/>
                  </a:ext>
                </a:extLst>
              </p:cNvPr>
              <p:cNvSpPr/>
              <p:nvPr/>
            </p:nvSpPr>
            <p:spPr>
              <a:xfrm flipV="1">
                <a:off x="3390583" y="2101936"/>
                <a:ext cx="140162" cy="1406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79" name="Oval 178">
                <a:extLst>
                  <a:ext uri="{FF2B5EF4-FFF2-40B4-BE49-F238E27FC236}">
                    <a16:creationId xmlns:a16="http://schemas.microsoft.com/office/drawing/2014/main" id="{ED99D69C-5EFD-4871-BABE-5459792975C9}"/>
                  </a:ext>
                </a:extLst>
              </p:cNvPr>
              <p:cNvSpPr/>
              <p:nvPr/>
            </p:nvSpPr>
            <p:spPr>
              <a:xfrm flipV="1">
                <a:off x="3575597" y="2101936"/>
                <a:ext cx="140162" cy="1406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grpSp>
        <p:nvGrpSpPr>
          <p:cNvPr id="14375" name="Group 181">
            <a:extLst>
              <a:ext uri="{FF2B5EF4-FFF2-40B4-BE49-F238E27FC236}">
                <a16:creationId xmlns:a16="http://schemas.microsoft.com/office/drawing/2014/main" id="{72243451-751C-433D-A8C8-B908289CBB1F}"/>
              </a:ext>
            </a:extLst>
          </p:cNvPr>
          <p:cNvGrpSpPr>
            <a:grpSpLocks/>
          </p:cNvGrpSpPr>
          <p:nvPr/>
        </p:nvGrpSpPr>
        <p:grpSpPr bwMode="auto">
          <a:xfrm>
            <a:off x="4633913" y="3041650"/>
            <a:ext cx="419100" cy="155575"/>
            <a:chOff x="6996044" y="2614750"/>
            <a:chExt cx="740054" cy="273281"/>
          </a:xfrm>
        </p:grpSpPr>
        <p:grpSp>
          <p:nvGrpSpPr>
            <p:cNvPr id="14423" name="Group 182">
              <a:extLst>
                <a:ext uri="{FF2B5EF4-FFF2-40B4-BE49-F238E27FC236}">
                  <a16:creationId xmlns:a16="http://schemas.microsoft.com/office/drawing/2014/main" id="{C59643AC-5D1C-4FE4-9C87-7E645221C2CC}"/>
                </a:ext>
              </a:extLst>
            </p:cNvPr>
            <p:cNvGrpSpPr>
              <a:grpSpLocks/>
            </p:cNvGrpSpPr>
            <p:nvPr/>
          </p:nvGrpSpPr>
          <p:grpSpPr bwMode="auto">
            <a:xfrm>
              <a:off x="6996044" y="2818009"/>
              <a:ext cx="740054" cy="70022"/>
              <a:chOff x="3313730" y="5868825"/>
              <a:chExt cx="740054" cy="70022"/>
            </a:xfrm>
          </p:grpSpPr>
          <p:cxnSp>
            <p:nvCxnSpPr>
              <p:cNvPr id="188" name="Straight Connector 187">
                <a:extLst>
                  <a:ext uri="{FF2B5EF4-FFF2-40B4-BE49-F238E27FC236}">
                    <a16:creationId xmlns:a16="http://schemas.microsoft.com/office/drawing/2014/main" id="{8DDEDAB8-D3EA-41D2-AF48-BEE735FE39DF}"/>
                  </a:ext>
                </a:extLst>
              </p:cNvPr>
              <p:cNvCxnSpPr/>
              <p:nvPr/>
            </p:nvCxnSpPr>
            <p:spPr>
              <a:xfrm>
                <a:off x="3313730" y="5938847"/>
                <a:ext cx="74005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FAA33C84-CB43-4B5F-80A1-9D3CEF725813}"/>
                  </a:ext>
                </a:extLst>
              </p:cNvPr>
              <p:cNvCxnSpPr/>
              <p:nvPr/>
            </p:nvCxnSpPr>
            <p:spPr>
              <a:xfrm>
                <a:off x="3313730" y="5869134"/>
                <a:ext cx="74005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424" name="Group 183">
              <a:extLst>
                <a:ext uri="{FF2B5EF4-FFF2-40B4-BE49-F238E27FC236}">
                  <a16:creationId xmlns:a16="http://schemas.microsoft.com/office/drawing/2014/main" id="{18563BAD-B58C-4F0F-8E87-D07ADA4E163B}"/>
                </a:ext>
              </a:extLst>
            </p:cNvPr>
            <p:cNvGrpSpPr>
              <a:grpSpLocks/>
            </p:cNvGrpSpPr>
            <p:nvPr/>
          </p:nvGrpSpPr>
          <p:grpSpPr bwMode="auto">
            <a:xfrm>
              <a:off x="7124021" y="2614750"/>
              <a:ext cx="511237" cy="141335"/>
              <a:chOff x="3294644" y="2537201"/>
              <a:chExt cx="511237" cy="141335"/>
            </a:xfrm>
          </p:grpSpPr>
          <p:sp>
            <p:nvSpPr>
              <p:cNvPr id="185" name="Oval 184">
                <a:extLst>
                  <a:ext uri="{FF2B5EF4-FFF2-40B4-BE49-F238E27FC236}">
                    <a16:creationId xmlns:a16="http://schemas.microsoft.com/office/drawing/2014/main" id="{50F62C03-7627-459D-958D-AF8EA58F5FFD}"/>
                  </a:ext>
                </a:extLst>
              </p:cNvPr>
              <p:cNvSpPr/>
              <p:nvPr/>
            </p:nvSpPr>
            <p:spPr>
              <a:xfrm flipV="1">
                <a:off x="3295615" y="2537201"/>
                <a:ext cx="140162" cy="1422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86" name="Oval 185">
                <a:extLst>
                  <a:ext uri="{FF2B5EF4-FFF2-40B4-BE49-F238E27FC236}">
                    <a16:creationId xmlns:a16="http://schemas.microsoft.com/office/drawing/2014/main" id="{F678AAFF-CB6D-43D1-9E49-529AFEB38526}"/>
                  </a:ext>
                </a:extLst>
              </p:cNvPr>
              <p:cNvSpPr/>
              <p:nvPr/>
            </p:nvSpPr>
            <p:spPr>
              <a:xfrm flipV="1">
                <a:off x="3480628" y="2537201"/>
                <a:ext cx="140162" cy="1422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87" name="Oval 186">
                <a:extLst>
                  <a:ext uri="{FF2B5EF4-FFF2-40B4-BE49-F238E27FC236}">
                    <a16:creationId xmlns:a16="http://schemas.microsoft.com/office/drawing/2014/main" id="{C3406DCE-640A-4B66-AC2C-B32658CF074B}"/>
                  </a:ext>
                </a:extLst>
              </p:cNvPr>
              <p:cNvSpPr/>
              <p:nvPr/>
            </p:nvSpPr>
            <p:spPr>
              <a:xfrm flipV="1">
                <a:off x="3665642" y="2537201"/>
                <a:ext cx="140162" cy="1422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grpSp>
        <p:nvGrpSpPr>
          <p:cNvPr id="14376" name="Group 189">
            <a:extLst>
              <a:ext uri="{FF2B5EF4-FFF2-40B4-BE49-F238E27FC236}">
                <a16:creationId xmlns:a16="http://schemas.microsoft.com/office/drawing/2014/main" id="{7E04CCF4-8205-4F27-8B4F-6DA10095152B}"/>
              </a:ext>
            </a:extLst>
          </p:cNvPr>
          <p:cNvGrpSpPr>
            <a:grpSpLocks/>
          </p:cNvGrpSpPr>
          <p:nvPr/>
        </p:nvGrpSpPr>
        <p:grpSpPr bwMode="auto">
          <a:xfrm>
            <a:off x="4633913" y="3516313"/>
            <a:ext cx="419100" cy="158750"/>
            <a:chOff x="6996044" y="3048874"/>
            <a:chExt cx="740054" cy="281379"/>
          </a:xfrm>
        </p:grpSpPr>
        <p:grpSp>
          <p:nvGrpSpPr>
            <p:cNvPr id="14415" name="Group 190">
              <a:extLst>
                <a:ext uri="{FF2B5EF4-FFF2-40B4-BE49-F238E27FC236}">
                  <a16:creationId xmlns:a16="http://schemas.microsoft.com/office/drawing/2014/main" id="{BB8886A7-18AC-4DFE-A189-E4BC7B3AB22E}"/>
                </a:ext>
              </a:extLst>
            </p:cNvPr>
            <p:cNvGrpSpPr>
              <a:grpSpLocks/>
            </p:cNvGrpSpPr>
            <p:nvPr/>
          </p:nvGrpSpPr>
          <p:grpSpPr bwMode="auto">
            <a:xfrm>
              <a:off x="6996044" y="3260231"/>
              <a:ext cx="740054" cy="70022"/>
              <a:chOff x="3313730" y="5868825"/>
              <a:chExt cx="740054" cy="70022"/>
            </a:xfrm>
          </p:grpSpPr>
          <p:cxnSp>
            <p:nvCxnSpPr>
              <p:cNvPr id="197" name="Straight Connector 196">
                <a:extLst>
                  <a:ext uri="{FF2B5EF4-FFF2-40B4-BE49-F238E27FC236}">
                    <a16:creationId xmlns:a16="http://schemas.microsoft.com/office/drawing/2014/main" id="{2B8356E2-DB50-4009-ADE5-B06C9D6B892D}"/>
                  </a:ext>
                </a:extLst>
              </p:cNvPr>
              <p:cNvCxnSpPr/>
              <p:nvPr/>
            </p:nvCxnSpPr>
            <p:spPr>
              <a:xfrm>
                <a:off x="3313730" y="5938847"/>
                <a:ext cx="74005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85167CF6-209F-49C6-A418-EB67E80CAAD9}"/>
                  </a:ext>
                </a:extLst>
              </p:cNvPr>
              <p:cNvCxnSpPr/>
              <p:nvPr/>
            </p:nvCxnSpPr>
            <p:spPr>
              <a:xfrm>
                <a:off x="3313730" y="5868501"/>
                <a:ext cx="74005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416" name="Group 191">
              <a:extLst>
                <a:ext uri="{FF2B5EF4-FFF2-40B4-BE49-F238E27FC236}">
                  <a16:creationId xmlns:a16="http://schemas.microsoft.com/office/drawing/2014/main" id="{DE4C7CFD-1E86-4E09-B5DD-6A416420919E}"/>
                </a:ext>
              </a:extLst>
            </p:cNvPr>
            <p:cNvGrpSpPr>
              <a:grpSpLocks/>
            </p:cNvGrpSpPr>
            <p:nvPr/>
          </p:nvGrpSpPr>
          <p:grpSpPr bwMode="auto">
            <a:xfrm>
              <a:off x="7017974" y="3048874"/>
              <a:ext cx="696189" cy="141335"/>
              <a:chOff x="3186266" y="2972466"/>
              <a:chExt cx="696189" cy="141335"/>
            </a:xfrm>
          </p:grpSpPr>
          <p:sp>
            <p:nvSpPr>
              <p:cNvPr id="193" name="Oval 192">
                <a:extLst>
                  <a:ext uri="{FF2B5EF4-FFF2-40B4-BE49-F238E27FC236}">
                    <a16:creationId xmlns:a16="http://schemas.microsoft.com/office/drawing/2014/main" id="{541153D4-1FEA-40B0-9A79-6F93175C8D83}"/>
                  </a:ext>
                </a:extLst>
              </p:cNvPr>
              <p:cNvSpPr/>
              <p:nvPr/>
            </p:nvSpPr>
            <p:spPr>
              <a:xfrm flipV="1">
                <a:off x="3186762" y="2972466"/>
                <a:ext cx="140162" cy="14069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94" name="Oval 193">
                <a:extLst>
                  <a:ext uri="{FF2B5EF4-FFF2-40B4-BE49-F238E27FC236}">
                    <a16:creationId xmlns:a16="http://schemas.microsoft.com/office/drawing/2014/main" id="{48F9B132-A2E3-4B10-B512-4D4E1A00E9E3}"/>
                  </a:ext>
                </a:extLst>
              </p:cNvPr>
              <p:cNvSpPr/>
              <p:nvPr/>
            </p:nvSpPr>
            <p:spPr>
              <a:xfrm flipV="1">
                <a:off x="3371776" y="2972466"/>
                <a:ext cx="140162" cy="14069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95" name="Oval 194">
                <a:extLst>
                  <a:ext uri="{FF2B5EF4-FFF2-40B4-BE49-F238E27FC236}">
                    <a16:creationId xmlns:a16="http://schemas.microsoft.com/office/drawing/2014/main" id="{F2F55D65-8BA9-4D0F-A7A2-356A1F4DA345}"/>
                  </a:ext>
                </a:extLst>
              </p:cNvPr>
              <p:cNvSpPr/>
              <p:nvPr/>
            </p:nvSpPr>
            <p:spPr>
              <a:xfrm flipV="1">
                <a:off x="3556789" y="2972466"/>
                <a:ext cx="140162" cy="14069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96" name="Oval 195">
                <a:extLst>
                  <a:ext uri="{FF2B5EF4-FFF2-40B4-BE49-F238E27FC236}">
                    <a16:creationId xmlns:a16="http://schemas.microsoft.com/office/drawing/2014/main" id="{511DA450-6707-4C8F-9BAF-D842F0C07FC0}"/>
                  </a:ext>
                </a:extLst>
              </p:cNvPr>
              <p:cNvSpPr/>
              <p:nvPr/>
            </p:nvSpPr>
            <p:spPr>
              <a:xfrm flipV="1">
                <a:off x="3741802" y="2972466"/>
                <a:ext cx="140162" cy="14069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grpSp>
        <p:nvGrpSpPr>
          <p:cNvPr id="14377" name="Group 198">
            <a:extLst>
              <a:ext uri="{FF2B5EF4-FFF2-40B4-BE49-F238E27FC236}">
                <a16:creationId xmlns:a16="http://schemas.microsoft.com/office/drawing/2014/main" id="{2194435E-CB8E-43A0-AB22-45DCC862D5E6}"/>
              </a:ext>
            </a:extLst>
          </p:cNvPr>
          <p:cNvGrpSpPr>
            <a:grpSpLocks/>
          </p:cNvGrpSpPr>
          <p:nvPr/>
        </p:nvGrpSpPr>
        <p:grpSpPr bwMode="auto">
          <a:xfrm>
            <a:off x="4633913" y="4076700"/>
            <a:ext cx="419100" cy="76200"/>
            <a:chOff x="3313669" y="5868825"/>
            <a:chExt cx="740053" cy="134022"/>
          </a:xfrm>
        </p:grpSpPr>
        <p:cxnSp>
          <p:nvCxnSpPr>
            <p:cNvPr id="200" name="Straight Connector 199">
              <a:extLst>
                <a:ext uri="{FF2B5EF4-FFF2-40B4-BE49-F238E27FC236}">
                  <a16:creationId xmlns:a16="http://schemas.microsoft.com/office/drawing/2014/main" id="{EAF87EFA-13AA-41F8-AE26-71EB5DCACF71}"/>
                </a:ext>
              </a:extLst>
            </p:cNvPr>
            <p:cNvCxnSpPr/>
            <p:nvPr/>
          </p:nvCxnSpPr>
          <p:spPr>
            <a:xfrm>
              <a:off x="3313669" y="5935836"/>
              <a:ext cx="74005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B4F1C8F8-FC4E-43AA-8C65-DE6342DF9E9B}"/>
                </a:ext>
              </a:extLst>
            </p:cNvPr>
            <p:cNvCxnSpPr/>
            <p:nvPr/>
          </p:nvCxnSpPr>
          <p:spPr>
            <a:xfrm>
              <a:off x="3313669" y="5868825"/>
              <a:ext cx="74005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3944FBDA-B10C-4739-9B0F-B109F94E11A0}"/>
                </a:ext>
              </a:extLst>
            </p:cNvPr>
            <p:cNvCxnSpPr/>
            <p:nvPr/>
          </p:nvCxnSpPr>
          <p:spPr>
            <a:xfrm>
              <a:off x="3313669" y="6002847"/>
              <a:ext cx="74005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378" name="Group 202">
            <a:extLst>
              <a:ext uri="{FF2B5EF4-FFF2-40B4-BE49-F238E27FC236}">
                <a16:creationId xmlns:a16="http://schemas.microsoft.com/office/drawing/2014/main" id="{5D441866-6B60-453B-BEC4-540A23101731}"/>
              </a:ext>
            </a:extLst>
          </p:cNvPr>
          <p:cNvGrpSpPr>
            <a:grpSpLocks/>
          </p:cNvGrpSpPr>
          <p:nvPr/>
        </p:nvGrpSpPr>
        <p:grpSpPr bwMode="auto">
          <a:xfrm>
            <a:off x="4622800" y="4438650"/>
            <a:ext cx="417513" cy="180975"/>
            <a:chOff x="6995982" y="4036651"/>
            <a:chExt cx="740053" cy="320561"/>
          </a:xfrm>
        </p:grpSpPr>
        <p:grpSp>
          <p:nvGrpSpPr>
            <p:cNvPr id="14407" name="Group 203">
              <a:extLst>
                <a:ext uri="{FF2B5EF4-FFF2-40B4-BE49-F238E27FC236}">
                  <a16:creationId xmlns:a16="http://schemas.microsoft.com/office/drawing/2014/main" id="{EEEC5E9F-8DB6-4560-8BA1-BC6DD632317E}"/>
                </a:ext>
              </a:extLst>
            </p:cNvPr>
            <p:cNvGrpSpPr>
              <a:grpSpLocks/>
            </p:cNvGrpSpPr>
            <p:nvPr/>
          </p:nvGrpSpPr>
          <p:grpSpPr bwMode="auto">
            <a:xfrm>
              <a:off x="6995982" y="4223190"/>
              <a:ext cx="740053" cy="134022"/>
              <a:chOff x="3313669" y="5868825"/>
              <a:chExt cx="740053" cy="134022"/>
            </a:xfrm>
          </p:grpSpPr>
          <p:cxnSp>
            <p:nvCxnSpPr>
              <p:cNvPr id="206" name="Straight Connector 205">
                <a:extLst>
                  <a:ext uri="{FF2B5EF4-FFF2-40B4-BE49-F238E27FC236}">
                    <a16:creationId xmlns:a16="http://schemas.microsoft.com/office/drawing/2014/main" id="{14194A3C-B8E3-4960-9116-D1D4771C7649}"/>
                  </a:ext>
                </a:extLst>
              </p:cNvPr>
              <p:cNvCxnSpPr/>
              <p:nvPr/>
            </p:nvCxnSpPr>
            <p:spPr>
              <a:xfrm>
                <a:off x="3313669" y="5935360"/>
                <a:ext cx="74005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461E1994-2AEC-462F-A454-99C0D9C99D9A}"/>
                  </a:ext>
                </a:extLst>
              </p:cNvPr>
              <p:cNvCxnSpPr/>
              <p:nvPr/>
            </p:nvCxnSpPr>
            <p:spPr>
              <a:xfrm>
                <a:off x="3313669" y="5867874"/>
                <a:ext cx="74005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E1ABC31B-6E1A-4421-9FFA-5327BAF2ECFA}"/>
                  </a:ext>
                </a:extLst>
              </p:cNvPr>
              <p:cNvCxnSpPr/>
              <p:nvPr/>
            </p:nvCxnSpPr>
            <p:spPr>
              <a:xfrm>
                <a:off x="3313669" y="6002847"/>
                <a:ext cx="74005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5" name="Oval 204">
              <a:extLst>
                <a:ext uri="{FF2B5EF4-FFF2-40B4-BE49-F238E27FC236}">
                  <a16:creationId xmlns:a16="http://schemas.microsoft.com/office/drawing/2014/main" id="{F243B33A-EB90-4DB4-9821-255FC2BA9D73}"/>
                </a:ext>
              </a:extLst>
            </p:cNvPr>
            <p:cNvSpPr/>
            <p:nvPr/>
          </p:nvSpPr>
          <p:spPr>
            <a:xfrm flipV="1">
              <a:off x="7291441" y="4036651"/>
              <a:ext cx="140694" cy="1405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nvGrpSpPr>
          <p:cNvPr id="14379" name="Group 208">
            <a:extLst>
              <a:ext uri="{FF2B5EF4-FFF2-40B4-BE49-F238E27FC236}">
                <a16:creationId xmlns:a16="http://schemas.microsoft.com/office/drawing/2014/main" id="{BB4B3437-C4B2-479D-9C1C-27BCA2C72D6C}"/>
              </a:ext>
            </a:extLst>
          </p:cNvPr>
          <p:cNvGrpSpPr>
            <a:grpSpLocks/>
          </p:cNvGrpSpPr>
          <p:nvPr/>
        </p:nvGrpSpPr>
        <p:grpSpPr bwMode="auto">
          <a:xfrm>
            <a:off x="4606925" y="4886325"/>
            <a:ext cx="419100" cy="198438"/>
            <a:chOff x="6991887" y="4507586"/>
            <a:chExt cx="740053" cy="351071"/>
          </a:xfrm>
        </p:grpSpPr>
        <p:grpSp>
          <p:nvGrpSpPr>
            <p:cNvPr id="14400" name="Group 209">
              <a:extLst>
                <a:ext uri="{FF2B5EF4-FFF2-40B4-BE49-F238E27FC236}">
                  <a16:creationId xmlns:a16="http://schemas.microsoft.com/office/drawing/2014/main" id="{676A0F96-5C4A-498B-884C-FDB841BD49D3}"/>
                </a:ext>
              </a:extLst>
            </p:cNvPr>
            <p:cNvGrpSpPr>
              <a:grpSpLocks/>
            </p:cNvGrpSpPr>
            <p:nvPr/>
          </p:nvGrpSpPr>
          <p:grpSpPr bwMode="auto">
            <a:xfrm>
              <a:off x="6991887" y="4724635"/>
              <a:ext cx="740053" cy="134022"/>
              <a:chOff x="3313669" y="5868825"/>
              <a:chExt cx="740053" cy="134022"/>
            </a:xfrm>
          </p:grpSpPr>
          <p:cxnSp>
            <p:nvCxnSpPr>
              <p:cNvPr id="214" name="Straight Connector 213">
                <a:extLst>
                  <a:ext uri="{FF2B5EF4-FFF2-40B4-BE49-F238E27FC236}">
                    <a16:creationId xmlns:a16="http://schemas.microsoft.com/office/drawing/2014/main" id="{643E9D12-3340-4AE9-9049-CA3910EC06DB}"/>
                  </a:ext>
                </a:extLst>
              </p:cNvPr>
              <p:cNvCxnSpPr/>
              <p:nvPr/>
            </p:nvCxnSpPr>
            <p:spPr>
              <a:xfrm>
                <a:off x="3313669" y="5935441"/>
                <a:ext cx="74005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164C1FB1-84F9-40BC-ACFC-0D18E3DDE42E}"/>
                  </a:ext>
                </a:extLst>
              </p:cNvPr>
              <p:cNvCxnSpPr/>
              <p:nvPr/>
            </p:nvCxnSpPr>
            <p:spPr>
              <a:xfrm>
                <a:off x="3313669" y="5868036"/>
                <a:ext cx="74005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FF0C69DF-69A7-47E0-847A-30E798AA5B32}"/>
                  </a:ext>
                </a:extLst>
              </p:cNvPr>
              <p:cNvCxnSpPr/>
              <p:nvPr/>
            </p:nvCxnSpPr>
            <p:spPr>
              <a:xfrm>
                <a:off x="3313669" y="6002847"/>
                <a:ext cx="74005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401" name="Group 210">
              <a:extLst>
                <a:ext uri="{FF2B5EF4-FFF2-40B4-BE49-F238E27FC236}">
                  <a16:creationId xmlns:a16="http://schemas.microsoft.com/office/drawing/2014/main" id="{E03B8AB1-2C5F-4D9F-A871-596C921E5CE4}"/>
                </a:ext>
              </a:extLst>
            </p:cNvPr>
            <p:cNvGrpSpPr>
              <a:grpSpLocks/>
            </p:cNvGrpSpPr>
            <p:nvPr/>
          </p:nvGrpSpPr>
          <p:grpSpPr bwMode="auto">
            <a:xfrm>
              <a:off x="7208553" y="4507586"/>
              <a:ext cx="326285" cy="141334"/>
              <a:chOff x="3390025" y="2045724"/>
              <a:chExt cx="326285" cy="141334"/>
            </a:xfrm>
          </p:grpSpPr>
          <p:sp>
            <p:nvSpPr>
              <p:cNvPr id="212" name="Oval 211">
                <a:extLst>
                  <a:ext uri="{FF2B5EF4-FFF2-40B4-BE49-F238E27FC236}">
                    <a16:creationId xmlns:a16="http://schemas.microsoft.com/office/drawing/2014/main" id="{4E3BCEEE-2FCC-4C7C-97EF-9035E208156C}"/>
                  </a:ext>
                </a:extLst>
              </p:cNvPr>
              <p:cNvSpPr/>
              <p:nvPr/>
            </p:nvSpPr>
            <p:spPr>
              <a:xfrm flipV="1">
                <a:off x="3389209" y="2045724"/>
                <a:ext cx="142964" cy="1404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13" name="Oval 212">
                <a:extLst>
                  <a:ext uri="{FF2B5EF4-FFF2-40B4-BE49-F238E27FC236}">
                    <a16:creationId xmlns:a16="http://schemas.microsoft.com/office/drawing/2014/main" id="{1FD66822-5BC1-4FB1-A3C8-8CF510CAB0A9}"/>
                  </a:ext>
                </a:extLst>
              </p:cNvPr>
              <p:cNvSpPr/>
              <p:nvPr/>
            </p:nvSpPr>
            <p:spPr>
              <a:xfrm flipV="1">
                <a:off x="3574222" y="2045724"/>
                <a:ext cx="142964" cy="1404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grpSp>
        <p:nvGrpSpPr>
          <p:cNvPr id="14380" name="Group 216">
            <a:extLst>
              <a:ext uri="{FF2B5EF4-FFF2-40B4-BE49-F238E27FC236}">
                <a16:creationId xmlns:a16="http://schemas.microsoft.com/office/drawing/2014/main" id="{7A7681EE-E270-4588-8C16-5C32C7341FF1}"/>
              </a:ext>
            </a:extLst>
          </p:cNvPr>
          <p:cNvGrpSpPr>
            <a:grpSpLocks/>
          </p:cNvGrpSpPr>
          <p:nvPr/>
        </p:nvGrpSpPr>
        <p:grpSpPr bwMode="auto">
          <a:xfrm>
            <a:off x="4606925" y="5368925"/>
            <a:ext cx="419100" cy="190500"/>
            <a:chOff x="6991887" y="5021285"/>
            <a:chExt cx="740053" cy="336239"/>
          </a:xfrm>
        </p:grpSpPr>
        <p:grpSp>
          <p:nvGrpSpPr>
            <p:cNvPr id="14392" name="Group 217">
              <a:extLst>
                <a:ext uri="{FF2B5EF4-FFF2-40B4-BE49-F238E27FC236}">
                  <a16:creationId xmlns:a16="http://schemas.microsoft.com/office/drawing/2014/main" id="{B904C5B6-954A-416D-AC8C-F4B3E05AC1B9}"/>
                </a:ext>
              </a:extLst>
            </p:cNvPr>
            <p:cNvGrpSpPr>
              <a:grpSpLocks/>
            </p:cNvGrpSpPr>
            <p:nvPr/>
          </p:nvGrpSpPr>
          <p:grpSpPr bwMode="auto">
            <a:xfrm>
              <a:off x="6991887" y="5223502"/>
              <a:ext cx="740053" cy="134022"/>
              <a:chOff x="3313669" y="5868825"/>
              <a:chExt cx="740053" cy="134022"/>
            </a:xfrm>
          </p:grpSpPr>
          <p:cxnSp>
            <p:nvCxnSpPr>
              <p:cNvPr id="223" name="Straight Connector 222">
                <a:extLst>
                  <a:ext uri="{FF2B5EF4-FFF2-40B4-BE49-F238E27FC236}">
                    <a16:creationId xmlns:a16="http://schemas.microsoft.com/office/drawing/2014/main" id="{87CB73ED-3A61-445A-8EA3-D6C648E3A157}"/>
                  </a:ext>
                </a:extLst>
              </p:cNvPr>
              <p:cNvCxnSpPr/>
              <p:nvPr/>
            </p:nvCxnSpPr>
            <p:spPr>
              <a:xfrm>
                <a:off x="3313669" y="5935599"/>
                <a:ext cx="74005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a:extLst>
                  <a:ext uri="{FF2B5EF4-FFF2-40B4-BE49-F238E27FC236}">
                    <a16:creationId xmlns:a16="http://schemas.microsoft.com/office/drawing/2014/main" id="{F4E8A824-0F21-4C10-8087-38465B891C6F}"/>
                  </a:ext>
                </a:extLst>
              </p:cNvPr>
              <p:cNvCxnSpPr/>
              <p:nvPr/>
            </p:nvCxnSpPr>
            <p:spPr>
              <a:xfrm>
                <a:off x="3313669" y="5868352"/>
                <a:ext cx="74005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8ADD9630-74AA-4F82-8D9C-DE04CC6CD493}"/>
                  </a:ext>
                </a:extLst>
              </p:cNvPr>
              <p:cNvCxnSpPr/>
              <p:nvPr/>
            </p:nvCxnSpPr>
            <p:spPr>
              <a:xfrm>
                <a:off x="3313669" y="6002847"/>
                <a:ext cx="74005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393" name="Group 218">
              <a:extLst>
                <a:ext uri="{FF2B5EF4-FFF2-40B4-BE49-F238E27FC236}">
                  <a16:creationId xmlns:a16="http://schemas.microsoft.com/office/drawing/2014/main" id="{21AF82D9-354A-4B01-9924-BF9F625E4BAC}"/>
                </a:ext>
              </a:extLst>
            </p:cNvPr>
            <p:cNvGrpSpPr>
              <a:grpSpLocks/>
            </p:cNvGrpSpPr>
            <p:nvPr/>
          </p:nvGrpSpPr>
          <p:grpSpPr bwMode="auto">
            <a:xfrm>
              <a:off x="7124020" y="5021285"/>
              <a:ext cx="511237" cy="141335"/>
              <a:chOff x="3294644" y="2509095"/>
              <a:chExt cx="511237" cy="141335"/>
            </a:xfrm>
          </p:grpSpPr>
          <p:sp>
            <p:nvSpPr>
              <p:cNvPr id="220" name="Oval 219">
                <a:extLst>
                  <a:ext uri="{FF2B5EF4-FFF2-40B4-BE49-F238E27FC236}">
                    <a16:creationId xmlns:a16="http://schemas.microsoft.com/office/drawing/2014/main" id="{42CE70E4-C1DC-487D-BBE7-B9F53BF295E5}"/>
                  </a:ext>
                </a:extLst>
              </p:cNvPr>
              <p:cNvSpPr/>
              <p:nvPr/>
            </p:nvSpPr>
            <p:spPr>
              <a:xfrm flipV="1">
                <a:off x="3294264" y="2509095"/>
                <a:ext cx="142964" cy="14009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21" name="Oval 220">
                <a:extLst>
                  <a:ext uri="{FF2B5EF4-FFF2-40B4-BE49-F238E27FC236}">
                    <a16:creationId xmlns:a16="http://schemas.microsoft.com/office/drawing/2014/main" id="{EF4F3E1D-C949-4C82-AA1A-D8773796FD44}"/>
                  </a:ext>
                </a:extLst>
              </p:cNvPr>
              <p:cNvSpPr/>
              <p:nvPr/>
            </p:nvSpPr>
            <p:spPr>
              <a:xfrm flipV="1">
                <a:off x="3479278" y="2509095"/>
                <a:ext cx="142964" cy="14009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22" name="Oval 221">
                <a:extLst>
                  <a:ext uri="{FF2B5EF4-FFF2-40B4-BE49-F238E27FC236}">
                    <a16:creationId xmlns:a16="http://schemas.microsoft.com/office/drawing/2014/main" id="{41BE9698-BDB0-4404-AACB-F733609B25B3}"/>
                  </a:ext>
                </a:extLst>
              </p:cNvPr>
              <p:cNvSpPr/>
              <p:nvPr/>
            </p:nvSpPr>
            <p:spPr>
              <a:xfrm flipV="1">
                <a:off x="3664291" y="2509095"/>
                <a:ext cx="142964" cy="14009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grpSp>
        <p:nvGrpSpPr>
          <p:cNvPr id="14381" name="Group 225">
            <a:extLst>
              <a:ext uri="{FF2B5EF4-FFF2-40B4-BE49-F238E27FC236}">
                <a16:creationId xmlns:a16="http://schemas.microsoft.com/office/drawing/2014/main" id="{19F70C7F-E558-431D-A395-C2B94555649E}"/>
              </a:ext>
            </a:extLst>
          </p:cNvPr>
          <p:cNvGrpSpPr>
            <a:grpSpLocks/>
          </p:cNvGrpSpPr>
          <p:nvPr/>
        </p:nvGrpSpPr>
        <p:grpSpPr bwMode="auto">
          <a:xfrm>
            <a:off x="4606925" y="5848350"/>
            <a:ext cx="419100" cy="180975"/>
            <a:chOff x="6991886" y="5529135"/>
            <a:chExt cx="740053" cy="321312"/>
          </a:xfrm>
        </p:grpSpPr>
        <p:grpSp>
          <p:nvGrpSpPr>
            <p:cNvPr id="14383" name="Group 226">
              <a:extLst>
                <a:ext uri="{FF2B5EF4-FFF2-40B4-BE49-F238E27FC236}">
                  <a16:creationId xmlns:a16="http://schemas.microsoft.com/office/drawing/2014/main" id="{BCA07FB7-DE82-49A1-9070-D1AC26263E11}"/>
                </a:ext>
              </a:extLst>
            </p:cNvPr>
            <p:cNvGrpSpPr>
              <a:grpSpLocks/>
            </p:cNvGrpSpPr>
            <p:nvPr/>
          </p:nvGrpSpPr>
          <p:grpSpPr bwMode="auto">
            <a:xfrm>
              <a:off x="6991886" y="5716425"/>
              <a:ext cx="740053" cy="134022"/>
              <a:chOff x="3313669" y="5868825"/>
              <a:chExt cx="740053" cy="134022"/>
            </a:xfrm>
          </p:grpSpPr>
          <p:cxnSp>
            <p:nvCxnSpPr>
              <p:cNvPr id="233" name="Straight Connector 232">
                <a:extLst>
                  <a:ext uri="{FF2B5EF4-FFF2-40B4-BE49-F238E27FC236}">
                    <a16:creationId xmlns:a16="http://schemas.microsoft.com/office/drawing/2014/main" id="{53ED0C27-1B57-481E-B111-D4CDCC2DC869}"/>
                  </a:ext>
                </a:extLst>
              </p:cNvPr>
              <p:cNvCxnSpPr/>
              <p:nvPr/>
            </p:nvCxnSpPr>
            <p:spPr>
              <a:xfrm>
                <a:off x="3313669" y="5935202"/>
                <a:ext cx="74005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2EBD3332-7720-48C1-A2A3-EC812E06DBF1}"/>
                  </a:ext>
                </a:extLst>
              </p:cNvPr>
              <p:cNvCxnSpPr/>
              <p:nvPr/>
            </p:nvCxnSpPr>
            <p:spPr>
              <a:xfrm>
                <a:off x="3313669" y="5867557"/>
                <a:ext cx="74005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C379EFD4-E9D3-435D-BDF8-551145B2E1B0}"/>
                  </a:ext>
                </a:extLst>
              </p:cNvPr>
              <p:cNvCxnSpPr/>
              <p:nvPr/>
            </p:nvCxnSpPr>
            <p:spPr>
              <a:xfrm>
                <a:off x="3313669" y="6002847"/>
                <a:ext cx="74005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384" name="Group 227">
              <a:extLst>
                <a:ext uri="{FF2B5EF4-FFF2-40B4-BE49-F238E27FC236}">
                  <a16:creationId xmlns:a16="http://schemas.microsoft.com/office/drawing/2014/main" id="{26E2F721-8701-460D-9BCD-C7C9AB8E3FE1}"/>
                </a:ext>
              </a:extLst>
            </p:cNvPr>
            <p:cNvGrpSpPr>
              <a:grpSpLocks/>
            </p:cNvGrpSpPr>
            <p:nvPr/>
          </p:nvGrpSpPr>
          <p:grpSpPr bwMode="auto">
            <a:xfrm>
              <a:off x="7013817" y="5529135"/>
              <a:ext cx="696189" cy="141335"/>
              <a:chOff x="3186266" y="2972466"/>
              <a:chExt cx="696189" cy="141335"/>
            </a:xfrm>
          </p:grpSpPr>
          <p:sp>
            <p:nvSpPr>
              <p:cNvPr id="229" name="Oval 228">
                <a:extLst>
                  <a:ext uri="{FF2B5EF4-FFF2-40B4-BE49-F238E27FC236}">
                    <a16:creationId xmlns:a16="http://schemas.microsoft.com/office/drawing/2014/main" id="{C152F19E-99B4-44AF-B6CD-D2AF73920919}"/>
                  </a:ext>
                </a:extLst>
              </p:cNvPr>
              <p:cNvSpPr/>
              <p:nvPr/>
            </p:nvSpPr>
            <p:spPr>
              <a:xfrm flipV="1">
                <a:off x="3186760" y="2972466"/>
                <a:ext cx="140162" cy="14092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30" name="Oval 229">
                <a:extLst>
                  <a:ext uri="{FF2B5EF4-FFF2-40B4-BE49-F238E27FC236}">
                    <a16:creationId xmlns:a16="http://schemas.microsoft.com/office/drawing/2014/main" id="{1FF6D883-A1FC-4BA9-9A73-1F32824622C5}"/>
                  </a:ext>
                </a:extLst>
              </p:cNvPr>
              <p:cNvSpPr/>
              <p:nvPr/>
            </p:nvSpPr>
            <p:spPr>
              <a:xfrm flipV="1">
                <a:off x="3371774" y="2972466"/>
                <a:ext cx="140162" cy="14092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31" name="Oval 230">
                <a:extLst>
                  <a:ext uri="{FF2B5EF4-FFF2-40B4-BE49-F238E27FC236}">
                    <a16:creationId xmlns:a16="http://schemas.microsoft.com/office/drawing/2014/main" id="{07D04ED2-4351-40A2-96BD-D01032DF3FCB}"/>
                  </a:ext>
                </a:extLst>
              </p:cNvPr>
              <p:cNvSpPr/>
              <p:nvPr/>
            </p:nvSpPr>
            <p:spPr>
              <a:xfrm flipV="1">
                <a:off x="3556787" y="2972466"/>
                <a:ext cx="140162" cy="14092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32" name="Oval 231">
                <a:extLst>
                  <a:ext uri="{FF2B5EF4-FFF2-40B4-BE49-F238E27FC236}">
                    <a16:creationId xmlns:a16="http://schemas.microsoft.com/office/drawing/2014/main" id="{6C61343F-7161-42B5-BAE5-2A85CC66CAD5}"/>
                  </a:ext>
                </a:extLst>
              </p:cNvPr>
              <p:cNvSpPr/>
              <p:nvPr/>
            </p:nvSpPr>
            <p:spPr>
              <a:xfrm flipV="1">
                <a:off x="3741801" y="2972466"/>
                <a:ext cx="140162" cy="14092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sp>
        <p:nvSpPr>
          <p:cNvPr id="14382" name="Content Placeholder 6">
            <a:extLst>
              <a:ext uri="{FF2B5EF4-FFF2-40B4-BE49-F238E27FC236}">
                <a16:creationId xmlns:a16="http://schemas.microsoft.com/office/drawing/2014/main" id="{009FD838-5E78-4281-8AFE-09130149F102}"/>
              </a:ext>
            </a:extLst>
          </p:cNvPr>
          <p:cNvSpPr>
            <a:spLocks noGrp="1"/>
          </p:cNvSpPr>
          <p:nvPr>
            <p:ph idx="1"/>
          </p:nvPr>
        </p:nvSpPr>
        <p:spPr>
          <a:xfrm>
            <a:off x="5478463" y="2266950"/>
            <a:ext cx="2984500" cy="1746250"/>
          </a:xfrm>
        </p:spPr>
        <p:txBody>
          <a:bodyPr/>
          <a:lstStyle/>
          <a:p>
            <a:pPr marL="0" indent="0" algn="ctr" eaLnBrk="1" hangingPunct="1">
              <a:buFont typeface="Arial" panose="020B0604020202020204" pitchFamily="34" charset="0"/>
              <a:buNone/>
            </a:pPr>
            <a:r>
              <a:rPr lang="en-GB" altLang="en-US"/>
              <a:t>The Maya people used a base 20 number system, so after number 19 multiples of 20 were written above the bottom number. This is called a vigesimal positional number system.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6"/>
                                        </p:tgtEl>
                                        <p:attrNameLst>
                                          <p:attrName>style.visibility</p:attrName>
                                        </p:attrNameLst>
                                      </p:cBhvr>
                                      <p:to>
                                        <p:strVal val="visible"/>
                                      </p:to>
                                    </p:set>
                                    <p:anim calcmode="lin" valueType="num">
                                      <p:cBhvr additive="base">
                                        <p:cTn id="13" dur="500" fill="hold"/>
                                        <p:tgtEl>
                                          <p:spTgt spid="126"/>
                                        </p:tgtEl>
                                        <p:attrNameLst>
                                          <p:attrName>ppt_x</p:attrName>
                                        </p:attrNameLst>
                                      </p:cBhvr>
                                      <p:tavLst>
                                        <p:tav tm="0">
                                          <p:val>
                                            <p:strVal val="#ppt_x"/>
                                          </p:val>
                                        </p:tav>
                                        <p:tav tm="100000">
                                          <p:val>
                                            <p:strVal val="#ppt_x"/>
                                          </p:val>
                                        </p:tav>
                                      </p:tavLst>
                                    </p:anim>
                                    <p:anim calcmode="lin" valueType="num">
                                      <p:cBhvr additive="base">
                                        <p:cTn id="14" dur="500" fill="hold"/>
                                        <p:tgtEl>
                                          <p:spTgt spid="1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500" fill="hold"/>
                                        <p:tgtEl>
                                          <p:spTgt spid="129"/>
                                        </p:tgtEl>
                                        <p:attrNameLst>
                                          <p:attrName>ppt_x</p:attrName>
                                        </p:attrNameLst>
                                      </p:cBhvr>
                                      <p:tavLst>
                                        <p:tav tm="0">
                                          <p:val>
                                            <p:strVal val="#ppt_x"/>
                                          </p:val>
                                        </p:tav>
                                        <p:tav tm="100000">
                                          <p:val>
                                            <p:strVal val="#ppt_x"/>
                                          </p:val>
                                        </p:tav>
                                      </p:tavLst>
                                    </p:anim>
                                    <p:anim calcmode="lin" valueType="num">
                                      <p:cBhvr additive="base">
                                        <p:cTn id="20" dur="500" fill="hold"/>
                                        <p:tgtEl>
                                          <p:spTgt spid="12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347"/>
                                        </p:tgtEl>
                                        <p:attrNameLst>
                                          <p:attrName>style.visibility</p:attrName>
                                        </p:attrNameLst>
                                      </p:cBhvr>
                                      <p:to>
                                        <p:strVal val="visible"/>
                                      </p:to>
                                    </p:set>
                                    <p:anim calcmode="lin" valueType="num">
                                      <p:cBhvr additive="base">
                                        <p:cTn id="25" dur="500" fill="hold"/>
                                        <p:tgtEl>
                                          <p:spTgt spid="14347"/>
                                        </p:tgtEl>
                                        <p:attrNameLst>
                                          <p:attrName>ppt_x</p:attrName>
                                        </p:attrNameLst>
                                      </p:cBhvr>
                                      <p:tavLst>
                                        <p:tav tm="0">
                                          <p:val>
                                            <p:strVal val="#ppt_x"/>
                                          </p:val>
                                        </p:tav>
                                        <p:tav tm="100000">
                                          <p:val>
                                            <p:strVal val="#ppt_x"/>
                                          </p:val>
                                        </p:tav>
                                      </p:tavLst>
                                    </p:anim>
                                    <p:anim calcmode="lin" valueType="num">
                                      <p:cBhvr additive="base">
                                        <p:cTn id="26" dur="500" fill="hold"/>
                                        <p:tgtEl>
                                          <p:spTgt spid="1434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0"/>
                                        </p:tgtEl>
                                        <p:attrNameLst>
                                          <p:attrName>style.visibility</p:attrName>
                                        </p:attrNameLst>
                                      </p:cBhvr>
                                      <p:to>
                                        <p:strVal val="visible"/>
                                      </p:to>
                                    </p:set>
                                    <p:anim calcmode="lin" valueType="num">
                                      <p:cBhvr additive="base">
                                        <p:cTn id="31" dur="500" fill="hold"/>
                                        <p:tgtEl>
                                          <p:spTgt spid="130"/>
                                        </p:tgtEl>
                                        <p:attrNameLst>
                                          <p:attrName>ppt_x</p:attrName>
                                        </p:attrNameLst>
                                      </p:cBhvr>
                                      <p:tavLst>
                                        <p:tav tm="0">
                                          <p:val>
                                            <p:strVal val="#ppt_x"/>
                                          </p:val>
                                        </p:tav>
                                        <p:tav tm="100000">
                                          <p:val>
                                            <p:strVal val="#ppt_x"/>
                                          </p:val>
                                        </p:tav>
                                      </p:tavLst>
                                    </p:anim>
                                    <p:anim calcmode="lin" valueType="num">
                                      <p:cBhvr additive="base">
                                        <p:cTn id="32" dur="500" fill="hold"/>
                                        <p:tgtEl>
                                          <p:spTgt spid="13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1"/>
                                        </p:tgtEl>
                                        <p:attrNameLst>
                                          <p:attrName>style.visibility</p:attrName>
                                        </p:attrNameLst>
                                      </p:cBhvr>
                                      <p:to>
                                        <p:strVal val="visible"/>
                                      </p:to>
                                    </p:set>
                                    <p:anim calcmode="lin" valueType="num">
                                      <p:cBhvr additive="base">
                                        <p:cTn id="35" dur="500" fill="hold"/>
                                        <p:tgtEl>
                                          <p:spTgt spid="131"/>
                                        </p:tgtEl>
                                        <p:attrNameLst>
                                          <p:attrName>ppt_x</p:attrName>
                                        </p:attrNameLst>
                                      </p:cBhvr>
                                      <p:tavLst>
                                        <p:tav tm="0">
                                          <p:val>
                                            <p:strVal val="#ppt_x"/>
                                          </p:val>
                                        </p:tav>
                                        <p:tav tm="100000">
                                          <p:val>
                                            <p:strVal val="#ppt_x"/>
                                          </p:val>
                                        </p:tav>
                                      </p:tavLst>
                                    </p:anim>
                                    <p:anim calcmode="lin" valueType="num">
                                      <p:cBhvr additive="base">
                                        <p:cTn id="36"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4342"/>
                                        </p:tgtEl>
                                        <p:attrNameLst>
                                          <p:attrName>style.visibility</p:attrName>
                                        </p:attrNameLst>
                                      </p:cBhvr>
                                      <p:to>
                                        <p:strVal val="visible"/>
                                      </p:to>
                                    </p:set>
                                    <p:anim calcmode="lin" valueType="num">
                                      <p:cBhvr additive="base">
                                        <p:cTn id="41" dur="500" fill="hold"/>
                                        <p:tgtEl>
                                          <p:spTgt spid="14342"/>
                                        </p:tgtEl>
                                        <p:attrNameLst>
                                          <p:attrName>ppt_x</p:attrName>
                                        </p:attrNameLst>
                                      </p:cBhvr>
                                      <p:tavLst>
                                        <p:tav tm="0">
                                          <p:val>
                                            <p:strVal val="#ppt_x"/>
                                          </p:val>
                                        </p:tav>
                                        <p:tav tm="100000">
                                          <p:val>
                                            <p:strVal val="#ppt_x"/>
                                          </p:val>
                                        </p:tav>
                                      </p:tavLst>
                                    </p:anim>
                                    <p:anim calcmode="lin" valueType="num">
                                      <p:cBhvr additive="base">
                                        <p:cTn id="42" dur="500" fill="hold"/>
                                        <p:tgtEl>
                                          <p:spTgt spid="14342"/>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32"/>
                                        </p:tgtEl>
                                        <p:attrNameLst>
                                          <p:attrName>style.visibility</p:attrName>
                                        </p:attrNameLst>
                                      </p:cBhvr>
                                      <p:to>
                                        <p:strVal val="visible"/>
                                      </p:to>
                                    </p:set>
                                    <p:anim calcmode="lin" valueType="num">
                                      <p:cBhvr additive="base">
                                        <p:cTn id="45" dur="500" fill="hold"/>
                                        <p:tgtEl>
                                          <p:spTgt spid="132"/>
                                        </p:tgtEl>
                                        <p:attrNameLst>
                                          <p:attrName>ppt_x</p:attrName>
                                        </p:attrNameLst>
                                      </p:cBhvr>
                                      <p:tavLst>
                                        <p:tav tm="0">
                                          <p:val>
                                            <p:strVal val="#ppt_x"/>
                                          </p:val>
                                        </p:tav>
                                        <p:tav tm="100000">
                                          <p:val>
                                            <p:strVal val="#ppt_x"/>
                                          </p:val>
                                        </p:tav>
                                      </p:tavLst>
                                    </p:anim>
                                    <p:anim calcmode="lin" valueType="num">
                                      <p:cBhvr additive="base">
                                        <p:cTn id="46" dur="500" fill="hold"/>
                                        <p:tgtEl>
                                          <p:spTgt spid="132"/>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33"/>
                                        </p:tgtEl>
                                        <p:attrNameLst>
                                          <p:attrName>style.visibility</p:attrName>
                                        </p:attrNameLst>
                                      </p:cBhvr>
                                      <p:to>
                                        <p:strVal val="visible"/>
                                      </p:to>
                                    </p:set>
                                    <p:anim calcmode="lin" valueType="num">
                                      <p:cBhvr additive="base">
                                        <p:cTn id="51" dur="500" fill="hold"/>
                                        <p:tgtEl>
                                          <p:spTgt spid="133"/>
                                        </p:tgtEl>
                                        <p:attrNameLst>
                                          <p:attrName>ppt_x</p:attrName>
                                        </p:attrNameLst>
                                      </p:cBhvr>
                                      <p:tavLst>
                                        <p:tav tm="0">
                                          <p:val>
                                            <p:strVal val="#ppt_x"/>
                                          </p:val>
                                        </p:tav>
                                        <p:tav tm="100000">
                                          <p:val>
                                            <p:strVal val="#ppt_x"/>
                                          </p:val>
                                        </p:tav>
                                      </p:tavLst>
                                    </p:anim>
                                    <p:anim calcmode="lin" valueType="num">
                                      <p:cBhvr additive="base">
                                        <p:cTn id="52" dur="500" fill="hold"/>
                                        <p:tgtEl>
                                          <p:spTgt spid="133"/>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4343"/>
                                        </p:tgtEl>
                                        <p:attrNameLst>
                                          <p:attrName>style.visibility</p:attrName>
                                        </p:attrNameLst>
                                      </p:cBhvr>
                                      <p:to>
                                        <p:strVal val="visible"/>
                                      </p:to>
                                    </p:set>
                                    <p:anim calcmode="lin" valueType="num">
                                      <p:cBhvr additive="base">
                                        <p:cTn id="55" dur="500" fill="hold"/>
                                        <p:tgtEl>
                                          <p:spTgt spid="14343"/>
                                        </p:tgtEl>
                                        <p:attrNameLst>
                                          <p:attrName>ppt_x</p:attrName>
                                        </p:attrNameLst>
                                      </p:cBhvr>
                                      <p:tavLst>
                                        <p:tav tm="0">
                                          <p:val>
                                            <p:strVal val="#ppt_x"/>
                                          </p:val>
                                        </p:tav>
                                        <p:tav tm="100000">
                                          <p:val>
                                            <p:strVal val="#ppt_x"/>
                                          </p:val>
                                        </p:tav>
                                      </p:tavLst>
                                    </p:anim>
                                    <p:anim calcmode="lin" valueType="num">
                                      <p:cBhvr additive="base">
                                        <p:cTn id="56" dur="500" fill="hold"/>
                                        <p:tgtEl>
                                          <p:spTgt spid="1434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4"/>
                                        </p:tgtEl>
                                        <p:attrNameLst>
                                          <p:attrName>style.visibility</p:attrName>
                                        </p:attrNameLst>
                                      </p:cBhvr>
                                      <p:to>
                                        <p:strVal val="visible"/>
                                      </p:to>
                                    </p:set>
                                    <p:anim calcmode="lin" valueType="num">
                                      <p:cBhvr additive="base">
                                        <p:cTn id="61" dur="500" fill="hold"/>
                                        <p:tgtEl>
                                          <p:spTgt spid="134"/>
                                        </p:tgtEl>
                                        <p:attrNameLst>
                                          <p:attrName>ppt_x</p:attrName>
                                        </p:attrNameLst>
                                      </p:cBhvr>
                                      <p:tavLst>
                                        <p:tav tm="0">
                                          <p:val>
                                            <p:strVal val="#ppt_x"/>
                                          </p:val>
                                        </p:tav>
                                        <p:tav tm="100000">
                                          <p:val>
                                            <p:strVal val="#ppt_x"/>
                                          </p:val>
                                        </p:tav>
                                      </p:tavLst>
                                    </p:anim>
                                    <p:anim calcmode="lin" valueType="num">
                                      <p:cBhvr additive="base">
                                        <p:cTn id="62" dur="500" fill="hold"/>
                                        <p:tgtEl>
                                          <p:spTgt spid="134"/>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4345"/>
                                        </p:tgtEl>
                                        <p:attrNameLst>
                                          <p:attrName>style.visibility</p:attrName>
                                        </p:attrNameLst>
                                      </p:cBhvr>
                                      <p:to>
                                        <p:strVal val="visible"/>
                                      </p:to>
                                    </p:set>
                                    <p:anim calcmode="lin" valueType="num">
                                      <p:cBhvr additive="base">
                                        <p:cTn id="65" dur="500" fill="hold"/>
                                        <p:tgtEl>
                                          <p:spTgt spid="14345"/>
                                        </p:tgtEl>
                                        <p:attrNameLst>
                                          <p:attrName>ppt_x</p:attrName>
                                        </p:attrNameLst>
                                      </p:cBhvr>
                                      <p:tavLst>
                                        <p:tav tm="0">
                                          <p:val>
                                            <p:strVal val="#ppt_x"/>
                                          </p:val>
                                        </p:tav>
                                        <p:tav tm="100000">
                                          <p:val>
                                            <p:strVal val="#ppt_x"/>
                                          </p:val>
                                        </p:tav>
                                      </p:tavLst>
                                    </p:anim>
                                    <p:anim calcmode="lin" valueType="num">
                                      <p:cBhvr additive="base">
                                        <p:cTn id="66" dur="500" fill="hold"/>
                                        <p:tgtEl>
                                          <p:spTgt spid="14345"/>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35"/>
                                        </p:tgtEl>
                                        <p:attrNameLst>
                                          <p:attrName>style.visibility</p:attrName>
                                        </p:attrNameLst>
                                      </p:cBhvr>
                                      <p:to>
                                        <p:strVal val="visible"/>
                                      </p:to>
                                    </p:set>
                                    <p:anim calcmode="lin" valueType="num">
                                      <p:cBhvr additive="base">
                                        <p:cTn id="71" dur="500" fill="hold"/>
                                        <p:tgtEl>
                                          <p:spTgt spid="135"/>
                                        </p:tgtEl>
                                        <p:attrNameLst>
                                          <p:attrName>ppt_x</p:attrName>
                                        </p:attrNameLst>
                                      </p:cBhvr>
                                      <p:tavLst>
                                        <p:tav tm="0">
                                          <p:val>
                                            <p:strVal val="#ppt_x"/>
                                          </p:val>
                                        </p:tav>
                                        <p:tav tm="100000">
                                          <p:val>
                                            <p:strVal val="#ppt_x"/>
                                          </p:val>
                                        </p:tav>
                                      </p:tavLst>
                                    </p:anim>
                                    <p:anim calcmode="lin" valueType="num">
                                      <p:cBhvr additive="base">
                                        <p:cTn id="72" dur="500" fill="hold"/>
                                        <p:tgtEl>
                                          <p:spTgt spid="135"/>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59"/>
                                        </p:tgtEl>
                                        <p:attrNameLst>
                                          <p:attrName>style.visibility</p:attrName>
                                        </p:attrNameLst>
                                      </p:cBhvr>
                                      <p:to>
                                        <p:strVal val="visible"/>
                                      </p:to>
                                    </p:set>
                                    <p:anim calcmode="lin" valueType="num">
                                      <p:cBhvr additive="base">
                                        <p:cTn id="75" dur="500" fill="hold"/>
                                        <p:tgtEl>
                                          <p:spTgt spid="59"/>
                                        </p:tgtEl>
                                        <p:attrNameLst>
                                          <p:attrName>ppt_x</p:attrName>
                                        </p:attrNameLst>
                                      </p:cBhvr>
                                      <p:tavLst>
                                        <p:tav tm="0">
                                          <p:val>
                                            <p:strVal val="#ppt_x"/>
                                          </p:val>
                                        </p:tav>
                                        <p:tav tm="100000">
                                          <p:val>
                                            <p:strVal val="#ppt_x"/>
                                          </p:val>
                                        </p:tav>
                                      </p:tavLst>
                                    </p:anim>
                                    <p:anim calcmode="lin" valueType="num">
                                      <p:cBhvr additive="base">
                                        <p:cTn id="76"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36"/>
                                        </p:tgtEl>
                                        <p:attrNameLst>
                                          <p:attrName>style.visibility</p:attrName>
                                        </p:attrNameLst>
                                      </p:cBhvr>
                                      <p:to>
                                        <p:strVal val="visible"/>
                                      </p:to>
                                    </p:set>
                                    <p:anim calcmode="lin" valueType="num">
                                      <p:cBhvr additive="base">
                                        <p:cTn id="81" dur="500" fill="hold"/>
                                        <p:tgtEl>
                                          <p:spTgt spid="136"/>
                                        </p:tgtEl>
                                        <p:attrNameLst>
                                          <p:attrName>ppt_x</p:attrName>
                                        </p:attrNameLst>
                                      </p:cBhvr>
                                      <p:tavLst>
                                        <p:tav tm="0">
                                          <p:val>
                                            <p:strVal val="#ppt_x"/>
                                          </p:val>
                                        </p:tav>
                                        <p:tav tm="100000">
                                          <p:val>
                                            <p:strVal val="#ppt_x"/>
                                          </p:val>
                                        </p:tav>
                                      </p:tavLst>
                                    </p:anim>
                                    <p:anim calcmode="lin" valueType="num">
                                      <p:cBhvr additive="base">
                                        <p:cTn id="82" dur="500" fill="hold"/>
                                        <p:tgtEl>
                                          <p:spTgt spid="136"/>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14359"/>
                                        </p:tgtEl>
                                        <p:attrNameLst>
                                          <p:attrName>style.visibility</p:attrName>
                                        </p:attrNameLst>
                                      </p:cBhvr>
                                      <p:to>
                                        <p:strVal val="visible"/>
                                      </p:to>
                                    </p:set>
                                    <p:anim calcmode="lin" valueType="num">
                                      <p:cBhvr additive="base">
                                        <p:cTn id="85" dur="500" fill="hold"/>
                                        <p:tgtEl>
                                          <p:spTgt spid="14359"/>
                                        </p:tgtEl>
                                        <p:attrNameLst>
                                          <p:attrName>ppt_x</p:attrName>
                                        </p:attrNameLst>
                                      </p:cBhvr>
                                      <p:tavLst>
                                        <p:tav tm="0">
                                          <p:val>
                                            <p:strVal val="#ppt_x"/>
                                          </p:val>
                                        </p:tav>
                                        <p:tav tm="100000">
                                          <p:val>
                                            <p:strVal val="#ppt_x"/>
                                          </p:val>
                                        </p:tav>
                                      </p:tavLst>
                                    </p:anim>
                                    <p:anim calcmode="lin" valueType="num">
                                      <p:cBhvr additive="base">
                                        <p:cTn id="86" dur="500" fill="hold"/>
                                        <p:tgtEl>
                                          <p:spTgt spid="14359"/>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500" fill="hold"/>
                                        <p:tgtEl>
                                          <p:spTgt spid="137"/>
                                        </p:tgtEl>
                                        <p:attrNameLst>
                                          <p:attrName>ppt_x</p:attrName>
                                        </p:attrNameLst>
                                      </p:cBhvr>
                                      <p:tavLst>
                                        <p:tav tm="0">
                                          <p:val>
                                            <p:strVal val="#ppt_x"/>
                                          </p:val>
                                        </p:tav>
                                        <p:tav tm="100000">
                                          <p:val>
                                            <p:strVal val="#ppt_x"/>
                                          </p:val>
                                        </p:tav>
                                      </p:tavLst>
                                    </p:anim>
                                    <p:anim calcmode="lin" valueType="num">
                                      <p:cBhvr additive="base">
                                        <p:cTn id="92" dur="5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14360"/>
                                        </p:tgtEl>
                                        <p:attrNameLst>
                                          <p:attrName>style.visibility</p:attrName>
                                        </p:attrNameLst>
                                      </p:cBhvr>
                                      <p:to>
                                        <p:strVal val="visible"/>
                                      </p:to>
                                    </p:set>
                                    <p:anim calcmode="lin" valueType="num">
                                      <p:cBhvr additive="base">
                                        <p:cTn id="95" dur="500" fill="hold"/>
                                        <p:tgtEl>
                                          <p:spTgt spid="14360"/>
                                        </p:tgtEl>
                                        <p:attrNameLst>
                                          <p:attrName>ppt_x</p:attrName>
                                        </p:attrNameLst>
                                      </p:cBhvr>
                                      <p:tavLst>
                                        <p:tav tm="0">
                                          <p:val>
                                            <p:strVal val="#ppt_x"/>
                                          </p:val>
                                        </p:tav>
                                        <p:tav tm="100000">
                                          <p:val>
                                            <p:strVal val="#ppt_x"/>
                                          </p:val>
                                        </p:tav>
                                      </p:tavLst>
                                    </p:anim>
                                    <p:anim calcmode="lin" valueType="num">
                                      <p:cBhvr additive="base">
                                        <p:cTn id="96" dur="500" fill="hold"/>
                                        <p:tgtEl>
                                          <p:spTgt spid="14360"/>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138"/>
                                        </p:tgtEl>
                                        <p:attrNameLst>
                                          <p:attrName>style.visibility</p:attrName>
                                        </p:attrNameLst>
                                      </p:cBhvr>
                                      <p:to>
                                        <p:strVal val="visible"/>
                                      </p:to>
                                    </p:set>
                                    <p:anim calcmode="lin" valueType="num">
                                      <p:cBhvr additive="base">
                                        <p:cTn id="101" dur="500" fill="hold"/>
                                        <p:tgtEl>
                                          <p:spTgt spid="138"/>
                                        </p:tgtEl>
                                        <p:attrNameLst>
                                          <p:attrName>ppt_x</p:attrName>
                                        </p:attrNameLst>
                                      </p:cBhvr>
                                      <p:tavLst>
                                        <p:tav tm="0">
                                          <p:val>
                                            <p:strVal val="#ppt_x"/>
                                          </p:val>
                                        </p:tav>
                                        <p:tav tm="100000">
                                          <p:val>
                                            <p:strVal val="#ppt_x"/>
                                          </p:val>
                                        </p:tav>
                                      </p:tavLst>
                                    </p:anim>
                                    <p:anim calcmode="lin" valueType="num">
                                      <p:cBhvr additive="base">
                                        <p:cTn id="102" dur="500" fill="hold"/>
                                        <p:tgtEl>
                                          <p:spTgt spid="138"/>
                                        </p:tgtEl>
                                        <p:attrNameLst>
                                          <p:attrName>ppt_y</p:attrName>
                                        </p:attrNameLst>
                                      </p:cBhvr>
                                      <p:tavLst>
                                        <p:tav tm="0">
                                          <p:val>
                                            <p:strVal val="1+#ppt_h/2"/>
                                          </p:val>
                                        </p:tav>
                                        <p:tav tm="100000">
                                          <p:val>
                                            <p:strVal val="#ppt_y"/>
                                          </p:val>
                                        </p:tav>
                                      </p:tavLst>
                                    </p:anim>
                                  </p:childTnLst>
                                </p:cTn>
                              </p:par>
                              <p:par>
                                <p:cTn id="103" presetID="2" presetClass="entr" presetSubtype="4" fill="hold" nodeType="withEffect">
                                  <p:stCondLst>
                                    <p:cond delay="0"/>
                                  </p:stCondLst>
                                  <p:childTnLst>
                                    <p:set>
                                      <p:cBhvr>
                                        <p:cTn id="104" dur="1" fill="hold">
                                          <p:stCondLst>
                                            <p:cond delay="0"/>
                                          </p:stCondLst>
                                        </p:cTn>
                                        <p:tgtEl>
                                          <p:spTgt spid="14361"/>
                                        </p:tgtEl>
                                        <p:attrNameLst>
                                          <p:attrName>style.visibility</p:attrName>
                                        </p:attrNameLst>
                                      </p:cBhvr>
                                      <p:to>
                                        <p:strVal val="visible"/>
                                      </p:to>
                                    </p:set>
                                    <p:anim calcmode="lin" valueType="num">
                                      <p:cBhvr additive="base">
                                        <p:cTn id="105" dur="500" fill="hold"/>
                                        <p:tgtEl>
                                          <p:spTgt spid="14361"/>
                                        </p:tgtEl>
                                        <p:attrNameLst>
                                          <p:attrName>ppt_x</p:attrName>
                                        </p:attrNameLst>
                                      </p:cBhvr>
                                      <p:tavLst>
                                        <p:tav tm="0">
                                          <p:val>
                                            <p:strVal val="#ppt_x"/>
                                          </p:val>
                                        </p:tav>
                                        <p:tav tm="100000">
                                          <p:val>
                                            <p:strVal val="#ppt_x"/>
                                          </p:val>
                                        </p:tav>
                                      </p:tavLst>
                                    </p:anim>
                                    <p:anim calcmode="lin" valueType="num">
                                      <p:cBhvr additive="base">
                                        <p:cTn id="106" dur="500" fill="hold"/>
                                        <p:tgtEl>
                                          <p:spTgt spid="14361"/>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139"/>
                                        </p:tgtEl>
                                        <p:attrNameLst>
                                          <p:attrName>style.visibility</p:attrName>
                                        </p:attrNameLst>
                                      </p:cBhvr>
                                      <p:to>
                                        <p:strVal val="visible"/>
                                      </p:to>
                                    </p:set>
                                    <p:anim calcmode="lin" valueType="num">
                                      <p:cBhvr additive="base">
                                        <p:cTn id="111" dur="500" fill="hold"/>
                                        <p:tgtEl>
                                          <p:spTgt spid="139"/>
                                        </p:tgtEl>
                                        <p:attrNameLst>
                                          <p:attrName>ppt_x</p:attrName>
                                        </p:attrNameLst>
                                      </p:cBhvr>
                                      <p:tavLst>
                                        <p:tav tm="0">
                                          <p:val>
                                            <p:strVal val="#ppt_x"/>
                                          </p:val>
                                        </p:tav>
                                        <p:tav tm="100000">
                                          <p:val>
                                            <p:strVal val="#ppt_x"/>
                                          </p:val>
                                        </p:tav>
                                      </p:tavLst>
                                    </p:anim>
                                    <p:anim calcmode="lin" valueType="num">
                                      <p:cBhvr additive="base">
                                        <p:cTn id="112" dur="500" fill="hold"/>
                                        <p:tgtEl>
                                          <p:spTgt spid="139"/>
                                        </p:tgtEl>
                                        <p:attrNameLst>
                                          <p:attrName>ppt_y</p:attrName>
                                        </p:attrNameLst>
                                      </p:cBhvr>
                                      <p:tavLst>
                                        <p:tav tm="0">
                                          <p:val>
                                            <p:strVal val="1+#ppt_h/2"/>
                                          </p:val>
                                        </p:tav>
                                        <p:tav tm="100000">
                                          <p:val>
                                            <p:strVal val="#ppt_y"/>
                                          </p:val>
                                        </p:tav>
                                      </p:tavLst>
                                    </p:anim>
                                  </p:childTnLst>
                                </p:cTn>
                              </p:par>
                              <p:par>
                                <p:cTn id="113" presetID="2" presetClass="entr" presetSubtype="4" fill="hold" nodeType="withEffect">
                                  <p:stCondLst>
                                    <p:cond delay="0"/>
                                  </p:stCondLst>
                                  <p:childTnLst>
                                    <p:set>
                                      <p:cBhvr>
                                        <p:cTn id="114" dur="1" fill="hold">
                                          <p:stCondLst>
                                            <p:cond delay="0"/>
                                          </p:stCondLst>
                                        </p:cTn>
                                        <p:tgtEl>
                                          <p:spTgt spid="14362"/>
                                        </p:tgtEl>
                                        <p:attrNameLst>
                                          <p:attrName>style.visibility</p:attrName>
                                        </p:attrNameLst>
                                      </p:cBhvr>
                                      <p:to>
                                        <p:strVal val="visible"/>
                                      </p:to>
                                    </p:set>
                                    <p:anim calcmode="lin" valueType="num">
                                      <p:cBhvr additive="base">
                                        <p:cTn id="115" dur="500" fill="hold"/>
                                        <p:tgtEl>
                                          <p:spTgt spid="14362"/>
                                        </p:tgtEl>
                                        <p:attrNameLst>
                                          <p:attrName>ppt_x</p:attrName>
                                        </p:attrNameLst>
                                      </p:cBhvr>
                                      <p:tavLst>
                                        <p:tav tm="0">
                                          <p:val>
                                            <p:strVal val="#ppt_x"/>
                                          </p:val>
                                        </p:tav>
                                        <p:tav tm="100000">
                                          <p:val>
                                            <p:strVal val="#ppt_x"/>
                                          </p:val>
                                        </p:tav>
                                      </p:tavLst>
                                    </p:anim>
                                    <p:anim calcmode="lin" valueType="num">
                                      <p:cBhvr additive="base">
                                        <p:cTn id="116" dur="500" fill="hold"/>
                                        <p:tgtEl>
                                          <p:spTgt spid="14362"/>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160"/>
                                        </p:tgtEl>
                                        <p:attrNameLst>
                                          <p:attrName>style.visibility</p:attrName>
                                        </p:attrNameLst>
                                      </p:cBhvr>
                                      <p:to>
                                        <p:strVal val="visible"/>
                                      </p:to>
                                    </p:set>
                                    <p:anim calcmode="lin" valueType="num">
                                      <p:cBhvr additive="base">
                                        <p:cTn id="121" dur="500" fill="hold"/>
                                        <p:tgtEl>
                                          <p:spTgt spid="160"/>
                                        </p:tgtEl>
                                        <p:attrNameLst>
                                          <p:attrName>ppt_x</p:attrName>
                                        </p:attrNameLst>
                                      </p:cBhvr>
                                      <p:tavLst>
                                        <p:tav tm="0">
                                          <p:val>
                                            <p:strVal val="#ppt_x"/>
                                          </p:val>
                                        </p:tav>
                                        <p:tav tm="100000">
                                          <p:val>
                                            <p:strVal val="#ppt_x"/>
                                          </p:val>
                                        </p:tav>
                                      </p:tavLst>
                                    </p:anim>
                                    <p:anim calcmode="lin" valueType="num">
                                      <p:cBhvr additive="base">
                                        <p:cTn id="122" dur="500" fill="hold"/>
                                        <p:tgtEl>
                                          <p:spTgt spid="160"/>
                                        </p:tgtEl>
                                        <p:attrNameLst>
                                          <p:attrName>ppt_y</p:attrName>
                                        </p:attrNameLst>
                                      </p:cBhvr>
                                      <p:tavLst>
                                        <p:tav tm="0">
                                          <p:val>
                                            <p:strVal val="1+#ppt_h/2"/>
                                          </p:val>
                                        </p:tav>
                                        <p:tav tm="100000">
                                          <p:val>
                                            <p:strVal val="#ppt_y"/>
                                          </p:val>
                                        </p:tav>
                                      </p:tavLst>
                                    </p:anim>
                                  </p:childTnLst>
                                </p:cTn>
                              </p:par>
                              <p:par>
                                <p:cTn id="123" presetID="2" presetClass="entr" presetSubtype="4" fill="hold" nodeType="withEffect">
                                  <p:stCondLst>
                                    <p:cond delay="0"/>
                                  </p:stCondLst>
                                  <p:childTnLst>
                                    <p:set>
                                      <p:cBhvr>
                                        <p:cTn id="124" dur="1" fill="hold">
                                          <p:stCondLst>
                                            <p:cond delay="0"/>
                                          </p:stCondLst>
                                        </p:cTn>
                                        <p:tgtEl>
                                          <p:spTgt spid="14346"/>
                                        </p:tgtEl>
                                        <p:attrNameLst>
                                          <p:attrName>style.visibility</p:attrName>
                                        </p:attrNameLst>
                                      </p:cBhvr>
                                      <p:to>
                                        <p:strVal val="visible"/>
                                      </p:to>
                                    </p:set>
                                    <p:anim calcmode="lin" valueType="num">
                                      <p:cBhvr additive="base">
                                        <p:cTn id="125" dur="500" fill="hold"/>
                                        <p:tgtEl>
                                          <p:spTgt spid="14346"/>
                                        </p:tgtEl>
                                        <p:attrNameLst>
                                          <p:attrName>ppt_x</p:attrName>
                                        </p:attrNameLst>
                                      </p:cBhvr>
                                      <p:tavLst>
                                        <p:tav tm="0">
                                          <p:val>
                                            <p:strVal val="#ppt_x"/>
                                          </p:val>
                                        </p:tav>
                                        <p:tav tm="100000">
                                          <p:val>
                                            <p:strVal val="#ppt_x"/>
                                          </p:val>
                                        </p:tav>
                                      </p:tavLst>
                                    </p:anim>
                                    <p:anim calcmode="lin" valueType="num">
                                      <p:cBhvr additive="base">
                                        <p:cTn id="126" dur="500" fill="hold"/>
                                        <p:tgtEl>
                                          <p:spTgt spid="14346"/>
                                        </p:tgtEl>
                                        <p:attrNameLst>
                                          <p:attrName>ppt_y</p:attrName>
                                        </p:attrNameLst>
                                      </p:cBhvr>
                                      <p:tavLst>
                                        <p:tav tm="0">
                                          <p:val>
                                            <p:strVal val="1+#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grpId="0" nodeType="clickEffect">
                                  <p:stCondLst>
                                    <p:cond delay="0"/>
                                  </p:stCondLst>
                                  <p:childTnLst>
                                    <p:set>
                                      <p:cBhvr>
                                        <p:cTn id="130" dur="1" fill="hold">
                                          <p:stCondLst>
                                            <p:cond delay="0"/>
                                          </p:stCondLst>
                                        </p:cTn>
                                        <p:tgtEl>
                                          <p:spTgt spid="161"/>
                                        </p:tgtEl>
                                        <p:attrNameLst>
                                          <p:attrName>style.visibility</p:attrName>
                                        </p:attrNameLst>
                                      </p:cBhvr>
                                      <p:to>
                                        <p:strVal val="visible"/>
                                      </p:to>
                                    </p:set>
                                    <p:anim calcmode="lin" valueType="num">
                                      <p:cBhvr additive="base">
                                        <p:cTn id="131" dur="500" fill="hold"/>
                                        <p:tgtEl>
                                          <p:spTgt spid="161"/>
                                        </p:tgtEl>
                                        <p:attrNameLst>
                                          <p:attrName>ppt_x</p:attrName>
                                        </p:attrNameLst>
                                      </p:cBhvr>
                                      <p:tavLst>
                                        <p:tav tm="0">
                                          <p:val>
                                            <p:strVal val="#ppt_x"/>
                                          </p:val>
                                        </p:tav>
                                        <p:tav tm="100000">
                                          <p:val>
                                            <p:strVal val="#ppt_x"/>
                                          </p:val>
                                        </p:tav>
                                      </p:tavLst>
                                    </p:anim>
                                    <p:anim calcmode="lin" valueType="num">
                                      <p:cBhvr additive="base">
                                        <p:cTn id="132" dur="500" fill="hold"/>
                                        <p:tgtEl>
                                          <p:spTgt spid="161"/>
                                        </p:tgtEl>
                                        <p:attrNameLst>
                                          <p:attrName>ppt_y</p:attrName>
                                        </p:attrNameLst>
                                      </p:cBhvr>
                                      <p:tavLst>
                                        <p:tav tm="0">
                                          <p:val>
                                            <p:strVal val="1+#ppt_h/2"/>
                                          </p:val>
                                        </p:tav>
                                        <p:tav tm="100000">
                                          <p:val>
                                            <p:strVal val="#ppt_y"/>
                                          </p:val>
                                        </p:tav>
                                      </p:tavLst>
                                    </p:anim>
                                  </p:childTnLst>
                                </p:cTn>
                              </p:par>
                              <p:par>
                                <p:cTn id="133" presetID="2" presetClass="entr" presetSubtype="4" fill="hold" nodeType="withEffect">
                                  <p:stCondLst>
                                    <p:cond delay="0"/>
                                  </p:stCondLst>
                                  <p:childTnLst>
                                    <p:set>
                                      <p:cBhvr>
                                        <p:cTn id="134" dur="1" fill="hold">
                                          <p:stCondLst>
                                            <p:cond delay="0"/>
                                          </p:stCondLst>
                                        </p:cTn>
                                        <p:tgtEl>
                                          <p:spTgt spid="14373"/>
                                        </p:tgtEl>
                                        <p:attrNameLst>
                                          <p:attrName>style.visibility</p:attrName>
                                        </p:attrNameLst>
                                      </p:cBhvr>
                                      <p:to>
                                        <p:strVal val="visible"/>
                                      </p:to>
                                    </p:set>
                                    <p:anim calcmode="lin" valueType="num">
                                      <p:cBhvr additive="base">
                                        <p:cTn id="135" dur="500" fill="hold"/>
                                        <p:tgtEl>
                                          <p:spTgt spid="14373"/>
                                        </p:tgtEl>
                                        <p:attrNameLst>
                                          <p:attrName>ppt_x</p:attrName>
                                        </p:attrNameLst>
                                      </p:cBhvr>
                                      <p:tavLst>
                                        <p:tav tm="0">
                                          <p:val>
                                            <p:strVal val="#ppt_x"/>
                                          </p:val>
                                        </p:tav>
                                        <p:tav tm="100000">
                                          <p:val>
                                            <p:strVal val="#ppt_x"/>
                                          </p:val>
                                        </p:tav>
                                      </p:tavLst>
                                    </p:anim>
                                    <p:anim calcmode="lin" valueType="num">
                                      <p:cBhvr additive="base">
                                        <p:cTn id="136" dur="500" fill="hold"/>
                                        <p:tgtEl>
                                          <p:spTgt spid="14373"/>
                                        </p:tgtEl>
                                        <p:attrNameLst>
                                          <p:attrName>ppt_y</p:attrName>
                                        </p:attrNameLst>
                                      </p:cBhvr>
                                      <p:tavLst>
                                        <p:tav tm="0">
                                          <p:val>
                                            <p:strVal val="1+#ppt_h/2"/>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2" presetClass="entr" presetSubtype="4" fill="hold" grpId="0" nodeType="clickEffect">
                                  <p:stCondLst>
                                    <p:cond delay="0"/>
                                  </p:stCondLst>
                                  <p:childTnLst>
                                    <p:set>
                                      <p:cBhvr>
                                        <p:cTn id="140" dur="1" fill="hold">
                                          <p:stCondLst>
                                            <p:cond delay="0"/>
                                          </p:stCondLst>
                                        </p:cTn>
                                        <p:tgtEl>
                                          <p:spTgt spid="162"/>
                                        </p:tgtEl>
                                        <p:attrNameLst>
                                          <p:attrName>style.visibility</p:attrName>
                                        </p:attrNameLst>
                                      </p:cBhvr>
                                      <p:to>
                                        <p:strVal val="visible"/>
                                      </p:to>
                                    </p:set>
                                    <p:anim calcmode="lin" valueType="num">
                                      <p:cBhvr additive="base">
                                        <p:cTn id="141" dur="500" fill="hold"/>
                                        <p:tgtEl>
                                          <p:spTgt spid="162"/>
                                        </p:tgtEl>
                                        <p:attrNameLst>
                                          <p:attrName>ppt_x</p:attrName>
                                        </p:attrNameLst>
                                      </p:cBhvr>
                                      <p:tavLst>
                                        <p:tav tm="0">
                                          <p:val>
                                            <p:strVal val="#ppt_x"/>
                                          </p:val>
                                        </p:tav>
                                        <p:tav tm="100000">
                                          <p:val>
                                            <p:strVal val="#ppt_x"/>
                                          </p:val>
                                        </p:tav>
                                      </p:tavLst>
                                    </p:anim>
                                    <p:anim calcmode="lin" valueType="num">
                                      <p:cBhvr additive="base">
                                        <p:cTn id="142" dur="500" fill="hold"/>
                                        <p:tgtEl>
                                          <p:spTgt spid="162"/>
                                        </p:tgtEl>
                                        <p:attrNameLst>
                                          <p:attrName>ppt_y</p:attrName>
                                        </p:attrNameLst>
                                      </p:cBhvr>
                                      <p:tavLst>
                                        <p:tav tm="0">
                                          <p:val>
                                            <p:strVal val="1+#ppt_h/2"/>
                                          </p:val>
                                        </p:tav>
                                        <p:tav tm="100000">
                                          <p:val>
                                            <p:strVal val="#ppt_y"/>
                                          </p:val>
                                        </p:tav>
                                      </p:tavLst>
                                    </p:anim>
                                  </p:childTnLst>
                                </p:cTn>
                              </p:par>
                              <p:par>
                                <p:cTn id="143" presetID="2" presetClass="entr" presetSubtype="4" fill="hold" nodeType="withEffect">
                                  <p:stCondLst>
                                    <p:cond delay="0"/>
                                  </p:stCondLst>
                                  <p:childTnLst>
                                    <p:set>
                                      <p:cBhvr>
                                        <p:cTn id="144" dur="1" fill="hold">
                                          <p:stCondLst>
                                            <p:cond delay="0"/>
                                          </p:stCondLst>
                                        </p:cTn>
                                        <p:tgtEl>
                                          <p:spTgt spid="14374"/>
                                        </p:tgtEl>
                                        <p:attrNameLst>
                                          <p:attrName>style.visibility</p:attrName>
                                        </p:attrNameLst>
                                      </p:cBhvr>
                                      <p:to>
                                        <p:strVal val="visible"/>
                                      </p:to>
                                    </p:set>
                                    <p:anim calcmode="lin" valueType="num">
                                      <p:cBhvr additive="base">
                                        <p:cTn id="145" dur="500" fill="hold"/>
                                        <p:tgtEl>
                                          <p:spTgt spid="14374"/>
                                        </p:tgtEl>
                                        <p:attrNameLst>
                                          <p:attrName>ppt_x</p:attrName>
                                        </p:attrNameLst>
                                      </p:cBhvr>
                                      <p:tavLst>
                                        <p:tav tm="0">
                                          <p:val>
                                            <p:strVal val="#ppt_x"/>
                                          </p:val>
                                        </p:tav>
                                        <p:tav tm="100000">
                                          <p:val>
                                            <p:strVal val="#ppt_x"/>
                                          </p:val>
                                        </p:tav>
                                      </p:tavLst>
                                    </p:anim>
                                    <p:anim calcmode="lin" valueType="num">
                                      <p:cBhvr additive="base">
                                        <p:cTn id="146" dur="500" fill="hold"/>
                                        <p:tgtEl>
                                          <p:spTgt spid="14374"/>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grpId="0" nodeType="clickEffect">
                                  <p:stCondLst>
                                    <p:cond delay="0"/>
                                  </p:stCondLst>
                                  <p:childTnLst>
                                    <p:set>
                                      <p:cBhvr>
                                        <p:cTn id="150" dur="1" fill="hold">
                                          <p:stCondLst>
                                            <p:cond delay="0"/>
                                          </p:stCondLst>
                                        </p:cTn>
                                        <p:tgtEl>
                                          <p:spTgt spid="163"/>
                                        </p:tgtEl>
                                        <p:attrNameLst>
                                          <p:attrName>style.visibility</p:attrName>
                                        </p:attrNameLst>
                                      </p:cBhvr>
                                      <p:to>
                                        <p:strVal val="visible"/>
                                      </p:to>
                                    </p:set>
                                    <p:anim calcmode="lin" valueType="num">
                                      <p:cBhvr additive="base">
                                        <p:cTn id="151" dur="500" fill="hold"/>
                                        <p:tgtEl>
                                          <p:spTgt spid="163"/>
                                        </p:tgtEl>
                                        <p:attrNameLst>
                                          <p:attrName>ppt_x</p:attrName>
                                        </p:attrNameLst>
                                      </p:cBhvr>
                                      <p:tavLst>
                                        <p:tav tm="0">
                                          <p:val>
                                            <p:strVal val="#ppt_x"/>
                                          </p:val>
                                        </p:tav>
                                        <p:tav tm="100000">
                                          <p:val>
                                            <p:strVal val="#ppt_x"/>
                                          </p:val>
                                        </p:tav>
                                      </p:tavLst>
                                    </p:anim>
                                    <p:anim calcmode="lin" valueType="num">
                                      <p:cBhvr additive="base">
                                        <p:cTn id="152" dur="500" fill="hold"/>
                                        <p:tgtEl>
                                          <p:spTgt spid="163"/>
                                        </p:tgtEl>
                                        <p:attrNameLst>
                                          <p:attrName>ppt_y</p:attrName>
                                        </p:attrNameLst>
                                      </p:cBhvr>
                                      <p:tavLst>
                                        <p:tav tm="0">
                                          <p:val>
                                            <p:strVal val="1+#ppt_h/2"/>
                                          </p:val>
                                        </p:tav>
                                        <p:tav tm="100000">
                                          <p:val>
                                            <p:strVal val="#ppt_y"/>
                                          </p:val>
                                        </p:tav>
                                      </p:tavLst>
                                    </p:anim>
                                  </p:childTnLst>
                                </p:cTn>
                              </p:par>
                              <p:par>
                                <p:cTn id="153" presetID="2" presetClass="entr" presetSubtype="4" fill="hold" nodeType="withEffect">
                                  <p:stCondLst>
                                    <p:cond delay="0"/>
                                  </p:stCondLst>
                                  <p:childTnLst>
                                    <p:set>
                                      <p:cBhvr>
                                        <p:cTn id="154" dur="1" fill="hold">
                                          <p:stCondLst>
                                            <p:cond delay="0"/>
                                          </p:stCondLst>
                                        </p:cTn>
                                        <p:tgtEl>
                                          <p:spTgt spid="14375"/>
                                        </p:tgtEl>
                                        <p:attrNameLst>
                                          <p:attrName>style.visibility</p:attrName>
                                        </p:attrNameLst>
                                      </p:cBhvr>
                                      <p:to>
                                        <p:strVal val="visible"/>
                                      </p:to>
                                    </p:set>
                                    <p:anim calcmode="lin" valueType="num">
                                      <p:cBhvr additive="base">
                                        <p:cTn id="155" dur="500" fill="hold"/>
                                        <p:tgtEl>
                                          <p:spTgt spid="14375"/>
                                        </p:tgtEl>
                                        <p:attrNameLst>
                                          <p:attrName>ppt_x</p:attrName>
                                        </p:attrNameLst>
                                      </p:cBhvr>
                                      <p:tavLst>
                                        <p:tav tm="0">
                                          <p:val>
                                            <p:strVal val="#ppt_x"/>
                                          </p:val>
                                        </p:tav>
                                        <p:tav tm="100000">
                                          <p:val>
                                            <p:strVal val="#ppt_x"/>
                                          </p:val>
                                        </p:tav>
                                      </p:tavLst>
                                    </p:anim>
                                    <p:anim calcmode="lin" valueType="num">
                                      <p:cBhvr additive="base">
                                        <p:cTn id="156" dur="500" fill="hold"/>
                                        <p:tgtEl>
                                          <p:spTgt spid="14375"/>
                                        </p:tgtEl>
                                        <p:attrNameLst>
                                          <p:attrName>ppt_y</p:attrName>
                                        </p:attrNameLst>
                                      </p:cBhvr>
                                      <p:tavLst>
                                        <p:tav tm="0">
                                          <p:val>
                                            <p:strVal val="1+#ppt_h/2"/>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2" presetClass="entr" presetSubtype="4" fill="hold" grpId="0" nodeType="clickEffect">
                                  <p:stCondLst>
                                    <p:cond delay="0"/>
                                  </p:stCondLst>
                                  <p:childTnLst>
                                    <p:set>
                                      <p:cBhvr>
                                        <p:cTn id="160" dur="1" fill="hold">
                                          <p:stCondLst>
                                            <p:cond delay="0"/>
                                          </p:stCondLst>
                                        </p:cTn>
                                        <p:tgtEl>
                                          <p:spTgt spid="164"/>
                                        </p:tgtEl>
                                        <p:attrNameLst>
                                          <p:attrName>style.visibility</p:attrName>
                                        </p:attrNameLst>
                                      </p:cBhvr>
                                      <p:to>
                                        <p:strVal val="visible"/>
                                      </p:to>
                                    </p:set>
                                    <p:anim calcmode="lin" valueType="num">
                                      <p:cBhvr additive="base">
                                        <p:cTn id="161" dur="500" fill="hold"/>
                                        <p:tgtEl>
                                          <p:spTgt spid="164"/>
                                        </p:tgtEl>
                                        <p:attrNameLst>
                                          <p:attrName>ppt_x</p:attrName>
                                        </p:attrNameLst>
                                      </p:cBhvr>
                                      <p:tavLst>
                                        <p:tav tm="0">
                                          <p:val>
                                            <p:strVal val="#ppt_x"/>
                                          </p:val>
                                        </p:tav>
                                        <p:tav tm="100000">
                                          <p:val>
                                            <p:strVal val="#ppt_x"/>
                                          </p:val>
                                        </p:tav>
                                      </p:tavLst>
                                    </p:anim>
                                    <p:anim calcmode="lin" valueType="num">
                                      <p:cBhvr additive="base">
                                        <p:cTn id="162" dur="500" fill="hold"/>
                                        <p:tgtEl>
                                          <p:spTgt spid="164"/>
                                        </p:tgtEl>
                                        <p:attrNameLst>
                                          <p:attrName>ppt_y</p:attrName>
                                        </p:attrNameLst>
                                      </p:cBhvr>
                                      <p:tavLst>
                                        <p:tav tm="0">
                                          <p:val>
                                            <p:strVal val="1+#ppt_h/2"/>
                                          </p:val>
                                        </p:tav>
                                        <p:tav tm="100000">
                                          <p:val>
                                            <p:strVal val="#ppt_y"/>
                                          </p:val>
                                        </p:tav>
                                      </p:tavLst>
                                    </p:anim>
                                  </p:childTnLst>
                                </p:cTn>
                              </p:par>
                              <p:par>
                                <p:cTn id="163" presetID="2" presetClass="entr" presetSubtype="4" fill="hold" nodeType="withEffect">
                                  <p:stCondLst>
                                    <p:cond delay="0"/>
                                  </p:stCondLst>
                                  <p:childTnLst>
                                    <p:set>
                                      <p:cBhvr>
                                        <p:cTn id="164" dur="1" fill="hold">
                                          <p:stCondLst>
                                            <p:cond delay="0"/>
                                          </p:stCondLst>
                                        </p:cTn>
                                        <p:tgtEl>
                                          <p:spTgt spid="14376"/>
                                        </p:tgtEl>
                                        <p:attrNameLst>
                                          <p:attrName>style.visibility</p:attrName>
                                        </p:attrNameLst>
                                      </p:cBhvr>
                                      <p:to>
                                        <p:strVal val="visible"/>
                                      </p:to>
                                    </p:set>
                                    <p:anim calcmode="lin" valueType="num">
                                      <p:cBhvr additive="base">
                                        <p:cTn id="165" dur="500" fill="hold"/>
                                        <p:tgtEl>
                                          <p:spTgt spid="14376"/>
                                        </p:tgtEl>
                                        <p:attrNameLst>
                                          <p:attrName>ppt_x</p:attrName>
                                        </p:attrNameLst>
                                      </p:cBhvr>
                                      <p:tavLst>
                                        <p:tav tm="0">
                                          <p:val>
                                            <p:strVal val="#ppt_x"/>
                                          </p:val>
                                        </p:tav>
                                        <p:tav tm="100000">
                                          <p:val>
                                            <p:strVal val="#ppt_x"/>
                                          </p:val>
                                        </p:tav>
                                      </p:tavLst>
                                    </p:anim>
                                    <p:anim calcmode="lin" valueType="num">
                                      <p:cBhvr additive="base">
                                        <p:cTn id="166" dur="500" fill="hold"/>
                                        <p:tgtEl>
                                          <p:spTgt spid="14376"/>
                                        </p:tgtEl>
                                        <p:attrNameLst>
                                          <p:attrName>ppt_y</p:attrName>
                                        </p:attrNameLst>
                                      </p:cBhvr>
                                      <p:tavLst>
                                        <p:tav tm="0">
                                          <p:val>
                                            <p:strVal val="1+#ppt_h/2"/>
                                          </p:val>
                                        </p:tav>
                                        <p:tav tm="100000">
                                          <p:val>
                                            <p:strVal val="#ppt_y"/>
                                          </p:val>
                                        </p:tav>
                                      </p:tavLst>
                                    </p:anim>
                                  </p:childTnLst>
                                </p:cTn>
                              </p:par>
                            </p:childTnLst>
                          </p:cTn>
                        </p:par>
                      </p:childTnLst>
                    </p:cTn>
                  </p:par>
                  <p:par>
                    <p:cTn id="167" fill="hold">
                      <p:stCondLst>
                        <p:cond delay="indefinite"/>
                      </p:stCondLst>
                      <p:childTnLst>
                        <p:par>
                          <p:cTn id="168" fill="hold">
                            <p:stCondLst>
                              <p:cond delay="0"/>
                            </p:stCondLst>
                            <p:childTnLst>
                              <p:par>
                                <p:cTn id="169" presetID="2" presetClass="entr" presetSubtype="4" fill="hold" grpId="0" nodeType="clickEffect">
                                  <p:stCondLst>
                                    <p:cond delay="0"/>
                                  </p:stCondLst>
                                  <p:childTnLst>
                                    <p:set>
                                      <p:cBhvr>
                                        <p:cTn id="170" dur="1" fill="hold">
                                          <p:stCondLst>
                                            <p:cond delay="0"/>
                                          </p:stCondLst>
                                        </p:cTn>
                                        <p:tgtEl>
                                          <p:spTgt spid="165"/>
                                        </p:tgtEl>
                                        <p:attrNameLst>
                                          <p:attrName>style.visibility</p:attrName>
                                        </p:attrNameLst>
                                      </p:cBhvr>
                                      <p:to>
                                        <p:strVal val="visible"/>
                                      </p:to>
                                    </p:set>
                                    <p:anim calcmode="lin" valueType="num">
                                      <p:cBhvr additive="base">
                                        <p:cTn id="171" dur="500" fill="hold"/>
                                        <p:tgtEl>
                                          <p:spTgt spid="165"/>
                                        </p:tgtEl>
                                        <p:attrNameLst>
                                          <p:attrName>ppt_x</p:attrName>
                                        </p:attrNameLst>
                                      </p:cBhvr>
                                      <p:tavLst>
                                        <p:tav tm="0">
                                          <p:val>
                                            <p:strVal val="#ppt_x"/>
                                          </p:val>
                                        </p:tav>
                                        <p:tav tm="100000">
                                          <p:val>
                                            <p:strVal val="#ppt_x"/>
                                          </p:val>
                                        </p:tav>
                                      </p:tavLst>
                                    </p:anim>
                                    <p:anim calcmode="lin" valueType="num">
                                      <p:cBhvr additive="base">
                                        <p:cTn id="172" dur="500" fill="hold"/>
                                        <p:tgtEl>
                                          <p:spTgt spid="165"/>
                                        </p:tgtEl>
                                        <p:attrNameLst>
                                          <p:attrName>ppt_y</p:attrName>
                                        </p:attrNameLst>
                                      </p:cBhvr>
                                      <p:tavLst>
                                        <p:tav tm="0">
                                          <p:val>
                                            <p:strVal val="1+#ppt_h/2"/>
                                          </p:val>
                                        </p:tav>
                                        <p:tav tm="100000">
                                          <p:val>
                                            <p:strVal val="#ppt_y"/>
                                          </p:val>
                                        </p:tav>
                                      </p:tavLst>
                                    </p:anim>
                                  </p:childTnLst>
                                </p:cTn>
                              </p:par>
                              <p:par>
                                <p:cTn id="173" presetID="2" presetClass="entr" presetSubtype="4" fill="hold" nodeType="withEffect">
                                  <p:stCondLst>
                                    <p:cond delay="0"/>
                                  </p:stCondLst>
                                  <p:childTnLst>
                                    <p:set>
                                      <p:cBhvr>
                                        <p:cTn id="174" dur="1" fill="hold">
                                          <p:stCondLst>
                                            <p:cond delay="0"/>
                                          </p:stCondLst>
                                        </p:cTn>
                                        <p:tgtEl>
                                          <p:spTgt spid="14377"/>
                                        </p:tgtEl>
                                        <p:attrNameLst>
                                          <p:attrName>style.visibility</p:attrName>
                                        </p:attrNameLst>
                                      </p:cBhvr>
                                      <p:to>
                                        <p:strVal val="visible"/>
                                      </p:to>
                                    </p:set>
                                    <p:anim calcmode="lin" valueType="num">
                                      <p:cBhvr additive="base">
                                        <p:cTn id="175" dur="500" fill="hold"/>
                                        <p:tgtEl>
                                          <p:spTgt spid="14377"/>
                                        </p:tgtEl>
                                        <p:attrNameLst>
                                          <p:attrName>ppt_x</p:attrName>
                                        </p:attrNameLst>
                                      </p:cBhvr>
                                      <p:tavLst>
                                        <p:tav tm="0">
                                          <p:val>
                                            <p:strVal val="#ppt_x"/>
                                          </p:val>
                                        </p:tav>
                                        <p:tav tm="100000">
                                          <p:val>
                                            <p:strVal val="#ppt_x"/>
                                          </p:val>
                                        </p:tav>
                                      </p:tavLst>
                                    </p:anim>
                                    <p:anim calcmode="lin" valueType="num">
                                      <p:cBhvr additive="base">
                                        <p:cTn id="176" dur="500" fill="hold"/>
                                        <p:tgtEl>
                                          <p:spTgt spid="14377"/>
                                        </p:tgtEl>
                                        <p:attrNameLst>
                                          <p:attrName>ppt_y</p:attrName>
                                        </p:attrNameLst>
                                      </p:cBhvr>
                                      <p:tavLst>
                                        <p:tav tm="0">
                                          <p:val>
                                            <p:strVal val="1+#ppt_h/2"/>
                                          </p:val>
                                        </p:tav>
                                        <p:tav tm="100000">
                                          <p:val>
                                            <p:strVal val="#ppt_y"/>
                                          </p:val>
                                        </p:tav>
                                      </p:tavLst>
                                    </p:anim>
                                  </p:childTnLst>
                                </p:cTn>
                              </p:par>
                            </p:childTnLst>
                          </p:cTn>
                        </p:par>
                      </p:childTnLst>
                    </p:cTn>
                  </p:par>
                  <p:par>
                    <p:cTn id="177" fill="hold">
                      <p:stCondLst>
                        <p:cond delay="indefinite"/>
                      </p:stCondLst>
                      <p:childTnLst>
                        <p:par>
                          <p:cTn id="178" fill="hold">
                            <p:stCondLst>
                              <p:cond delay="0"/>
                            </p:stCondLst>
                            <p:childTnLst>
                              <p:par>
                                <p:cTn id="179" presetID="2" presetClass="entr" presetSubtype="4" fill="hold" grpId="0" nodeType="clickEffect">
                                  <p:stCondLst>
                                    <p:cond delay="0"/>
                                  </p:stCondLst>
                                  <p:childTnLst>
                                    <p:set>
                                      <p:cBhvr>
                                        <p:cTn id="180" dur="1" fill="hold">
                                          <p:stCondLst>
                                            <p:cond delay="0"/>
                                          </p:stCondLst>
                                        </p:cTn>
                                        <p:tgtEl>
                                          <p:spTgt spid="166"/>
                                        </p:tgtEl>
                                        <p:attrNameLst>
                                          <p:attrName>style.visibility</p:attrName>
                                        </p:attrNameLst>
                                      </p:cBhvr>
                                      <p:to>
                                        <p:strVal val="visible"/>
                                      </p:to>
                                    </p:set>
                                    <p:anim calcmode="lin" valueType="num">
                                      <p:cBhvr additive="base">
                                        <p:cTn id="181" dur="500" fill="hold"/>
                                        <p:tgtEl>
                                          <p:spTgt spid="166"/>
                                        </p:tgtEl>
                                        <p:attrNameLst>
                                          <p:attrName>ppt_x</p:attrName>
                                        </p:attrNameLst>
                                      </p:cBhvr>
                                      <p:tavLst>
                                        <p:tav tm="0">
                                          <p:val>
                                            <p:strVal val="#ppt_x"/>
                                          </p:val>
                                        </p:tav>
                                        <p:tav tm="100000">
                                          <p:val>
                                            <p:strVal val="#ppt_x"/>
                                          </p:val>
                                        </p:tav>
                                      </p:tavLst>
                                    </p:anim>
                                    <p:anim calcmode="lin" valueType="num">
                                      <p:cBhvr additive="base">
                                        <p:cTn id="182" dur="500" fill="hold"/>
                                        <p:tgtEl>
                                          <p:spTgt spid="166"/>
                                        </p:tgtEl>
                                        <p:attrNameLst>
                                          <p:attrName>ppt_y</p:attrName>
                                        </p:attrNameLst>
                                      </p:cBhvr>
                                      <p:tavLst>
                                        <p:tav tm="0">
                                          <p:val>
                                            <p:strVal val="1+#ppt_h/2"/>
                                          </p:val>
                                        </p:tav>
                                        <p:tav tm="100000">
                                          <p:val>
                                            <p:strVal val="#ppt_y"/>
                                          </p:val>
                                        </p:tav>
                                      </p:tavLst>
                                    </p:anim>
                                  </p:childTnLst>
                                </p:cTn>
                              </p:par>
                              <p:par>
                                <p:cTn id="183" presetID="2" presetClass="entr" presetSubtype="4" fill="hold" nodeType="withEffect">
                                  <p:stCondLst>
                                    <p:cond delay="0"/>
                                  </p:stCondLst>
                                  <p:childTnLst>
                                    <p:set>
                                      <p:cBhvr>
                                        <p:cTn id="184" dur="1" fill="hold">
                                          <p:stCondLst>
                                            <p:cond delay="0"/>
                                          </p:stCondLst>
                                        </p:cTn>
                                        <p:tgtEl>
                                          <p:spTgt spid="14378"/>
                                        </p:tgtEl>
                                        <p:attrNameLst>
                                          <p:attrName>style.visibility</p:attrName>
                                        </p:attrNameLst>
                                      </p:cBhvr>
                                      <p:to>
                                        <p:strVal val="visible"/>
                                      </p:to>
                                    </p:set>
                                    <p:anim calcmode="lin" valueType="num">
                                      <p:cBhvr additive="base">
                                        <p:cTn id="185" dur="500" fill="hold"/>
                                        <p:tgtEl>
                                          <p:spTgt spid="14378"/>
                                        </p:tgtEl>
                                        <p:attrNameLst>
                                          <p:attrName>ppt_x</p:attrName>
                                        </p:attrNameLst>
                                      </p:cBhvr>
                                      <p:tavLst>
                                        <p:tav tm="0">
                                          <p:val>
                                            <p:strVal val="#ppt_x"/>
                                          </p:val>
                                        </p:tav>
                                        <p:tav tm="100000">
                                          <p:val>
                                            <p:strVal val="#ppt_x"/>
                                          </p:val>
                                        </p:tav>
                                      </p:tavLst>
                                    </p:anim>
                                    <p:anim calcmode="lin" valueType="num">
                                      <p:cBhvr additive="base">
                                        <p:cTn id="186" dur="500" fill="hold"/>
                                        <p:tgtEl>
                                          <p:spTgt spid="14378"/>
                                        </p:tgtEl>
                                        <p:attrNameLst>
                                          <p:attrName>ppt_y</p:attrName>
                                        </p:attrNameLst>
                                      </p:cBhvr>
                                      <p:tavLst>
                                        <p:tav tm="0">
                                          <p:val>
                                            <p:strVal val="1+#ppt_h/2"/>
                                          </p:val>
                                        </p:tav>
                                        <p:tav tm="100000">
                                          <p:val>
                                            <p:strVal val="#ppt_y"/>
                                          </p:val>
                                        </p:tav>
                                      </p:tavLst>
                                    </p:anim>
                                  </p:childTnLst>
                                </p:cTn>
                              </p:par>
                            </p:childTnLst>
                          </p:cTn>
                        </p:par>
                      </p:childTnLst>
                    </p:cTn>
                  </p:par>
                  <p:par>
                    <p:cTn id="187" fill="hold">
                      <p:stCondLst>
                        <p:cond delay="indefinite"/>
                      </p:stCondLst>
                      <p:childTnLst>
                        <p:par>
                          <p:cTn id="188" fill="hold">
                            <p:stCondLst>
                              <p:cond delay="0"/>
                            </p:stCondLst>
                            <p:childTnLst>
                              <p:par>
                                <p:cTn id="189" presetID="2" presetClass="entr" presetSubtype="4" fill="hold" grpId="0" nodeType="clickEffect">
                                  <p:stCondLst>
                                    <p:cond delay="0"/>
                                  </p:stCondLst>
                                  <p:childTnLst>
                                    <p:set>
                                      <p:cBhvr>
                                        <p:cTn id="190" dur="1" fill="hold">
                                          <p:stCondLst>
                                            <p:cond delay="0"/>
                                          </p:stCondLst>
                                        </p:cTn>
                                        <p:tgtEl>
                                          <p:spTgt spid="167"/>
                                        </p:tgtEl>
                                        <p:attrNameLst>
                                          <p:attrName>style.visibility</p:attrName>
                                        </p:attrNameLst>
                                      </p:cBhvr>
                                      <p:to>
                                        <p:strVal val="visible"/>
                                      </p:to>
                                    </p:set>
                                    <p:anim calcmode="lin" valueType="num">
                                      <p:cBhvr additive="base">
                                        <p:cTn id="191" dur="500" fill="hold"/>
                                        <p:tgtEl>
                                          <p:spTgt spid="167"/>
                                        </p:tgtEl>
                                        <p:attrNameLst>
                                          <p:attrName>ppt_x</p:attrName>
                                        </p:attrNameLst>
                                      </p:cBhvr>
                                      <p:tavLst>
                                        <p:tav tm="0">
                                          <p:val>
                                            <p:strVal val="#ppt_x"/>
                                          </p:val>
                                        </p:tav>
                                        <p:tav tm="100000">
                                          <p:val>
                                            <p:strVal val="#ppt_x"/>
                                          </p:val>
                                        </p:tav>
                                      </p:tavLst>
                                    </p:anim>
                                    <p:anim calcmode="lin" valueType="num">
                                      <p:cBhvr additive="base">
                                        <p:cTn id="192" dur="500" fill="hold"/>
                                        <p:tgtEl>
                                          <p:spTgt spid="167"/>
                                        </p:tgtEl>
                                        <p:attrNameLst>
                                          <p:attrName>ppt_y</p:attrName>
                                        </p:attrNameLst>
                                      </p:cBhvr>
                                      <p:tavLst>
                                        <p:tav tm="0">
                                          <p:val>
                                            <p:strVal val="1+#ppt_h/2"/>
                                          </p:val>
                                        </p:tav>
                                        <p:tav tm="100000">
                                          <p:val>
                                            <p:strVal val="#ppt_y"/>
                                          </p:val>
                                        </p:tav>
                                      </p:tavLst>
                                    </p:anim>
                                  </p:childTnLst>
                                </p:cTn>
                              </p:par>
                              <p:par>
                                <p:cTn id="193" presetID="2" presetClass="entr" presetSubtype="4" fill="hold" nodeType="withEffect">
                                  <p:stCondLst>
                                    <p:cond delay="0"/>
                                  </p:stCondLst>
                                  <p:childTnLst>
                                    <p:set>
                                      <p:cBhvr>
                                        <p:cTn id="194" dur="1" fill="hold">
                                          <p:stCondLst>
                                            <p:cond delay="0"/>
                                          </p:stCondLst>
                                        </p:cTn>
                                        <p:tgtEl>
                                          <p:spTgt spid="14379"/>
                                        </p:tgtEl>
                                        <p:attrNameLst>
                                          <p:attrName>style.visibility</p:attrName>
                                        </p:attrNameLst>
                                      </p:cBhvr>
                                      <p:to>
                                        <p:strVal val="visible"/>
                                      </p:to>
                                    </p:set>
                                    <p:anim calcmode="lin" valueType="num">
                                      <p:cBhvr additive="base">
                                        <p:cTn id="195" dur="500" fill="hold"/>
                                        <p:tgtEl>
                                          <p:spTgt spid="14379"/>
                                        </p:tgtEl>
                                        <p:attrNameLst>
                                          <p:attrName>ppt_x</p:attrName>
                                        </p:attrNameLst>
                                      </p:cBhvr>
                                      <p:tavLst>
                                        <p:tav tm="0">
                                          <p:val>
                                            <p:strVal val="#ppt_x"/>
                                          </p:val>
                                        </p:tav>
                                        <p:tav tm="100000">
                                          <p:val>
                                            <p:strVal val="#ppt_x"/>
                                          </p:val>
                                        </p:tav>
                                      </p:tavLst>
                                    </p:anim>
                                    <p:anim calcmode="lin" valueType="num">
                                      <p:cBhvr additive="base">
                                        <p:cTn id="196" dur="500" fill="hold"/>
                                        <p:tgtEl>
                                          <p:spTgt spid="14379"/>
                                        </p:tgtEl>
                                        <p:attrNameLst>
                                          <p:attrName>ppt_y</p:attrName>
                                        </p:attrNameLst>
                                      </p:cBhvr>
                                      <p:tavLst>
                                        <p:tav tm="0">
                                          <p:val>
                                            <p:strVal val="1+#ppt_h/2"/>
                                          </p:val>
                                        </p:tav>
                                        <p:tav tm="100000">
                                          <p:val>
                                            <p:strVal val="#ppt_y"/>
                                          </p:val>
                                        </p:tav>
                                      </p:tavLst>
                                    </p:anim>
                                  </p:childTnLst>
                                </p:cTn>
                              </p:par>
                            </p:childTnLst>
                          </p:cTn>
                        </p:par>
                      </p:childTnLst>
                    </p:cTn>
                  </p:par>
                  <p:par>
                    <p:cTn id="197" fill="hold">
                      <p:stCondLst>
                        <p:cond delay="indefinite"/>
                      </p:stCondLst>
                      <p:childTnLst>
                        <p:par>
                          <p:cTn id="198" fill="hold">
                            <p:stCondLst>
                              <p:cond delay="0"/>
                            </p:stCondLst>
                            <p:childTnLst>
                              <p:par>
                                <p:cTn id="199" presetID="2" presetClass="entr" presetSubtype="4" fill="hold" grpId="0" nodeType="clickEffect">
                                  <p:stCondLst>
                                    <p:cond delay="0"/>
                                  </p:stCondLst>
                                  <p:childTnLst>
                                    <p:set>
                                      <p:cBhvr>
                                        <p:cTn id="200" dur="1" fill="hold">
                                          <p:stCondLst>
                                            <p:cond delay="0"/>
                                          </p:stCondLst>
                                        </p:cTn>
                                        <p:tgtEl>
                                          <p:spTgt spid="168"/>
                                        </p:tgtEl>
                                        <p:attrNameLst>
                                          <p:attrName>style.visibility</p:attrName>
                                        </p:attrNameLst>
                                      </p:cBhvr>
                                      <p:to>
                                        <p:strVal val="visible"/>
                                      </p:to>
                                    </p:set>
                                    <p:anim calcmode="lin" valueType="num">
                                      <p:cBhvr additive="base">
                                        <p:cTn id="201" dur="500" fill="hold"/>
                                        <p:tgtEl>
                                          <p:spTgt spid="168"/>
                                        </p:tgtEl>
                                        <p:attrNameLst>
                                          <p:attrName>ppt_x</p:attrName>
                                        </p:attrNameLst>
                                      </p:cBhvr>
                                      <p:tavLst>
                                        <p:tav tm="0">
                                          <p:val>
                                            <p:strVal val="#ppt_x"/>
                                          </p:val>
                                        </p:tav>
                                        <p:tav tm="100000">
                                          <p:val>
                                            <p:strVal val="#ppt_x"/>
                                          </p:val>
                                        </p:tav>
                                      </p:tavLst>
                                    </p:anim>
                                    <p:anim calcmode="lin" valueType="num">
                                      <p:cBhvr additive="base">
                                        <p:cTn id="202" dur="500" fill="hold"/>
                                        <p:tgtEl>
                                          <p:spTgt spid="168"/>
                                        </p:tgtEl>
                                        <p:attrNameLst>
                                          <p:attrName>ppt_y</p:attrName>
                                        </p:attrNameLst>
                                      </p:cBhvr>
                                      <p:tavLst>
                                        <p:tav tm="0">
                                          <p:val>
                                            <p:strVal val="1+#ppt_h/2"/>
                                          </p:val>
                                        </p:tav>
                                        <p:tav tm="100000">
                                          <p:val>
                                            <p:strVal val="#ppt_y"/>
                                          </p:val>
                                        </p:tav>
                                      </p:tavLst>
                                    </p:anim>
                                  </p:childTnLst>
                                </p:cTn>
                              </p:par>
                              <p:par>
                                <p:cTn id="203" presetID="2" presetClass="entr" presetSubtype="4" fill="hold" nodeType="withEffect">
                                  <p:stCondLst>
                                    <p:cond delay="0"/>
                                  </p:stCondLst>
                                  <p:childTnLst>
                                    <p:set>
                                      <p:cBhvr>
                                        <p:cTn id="204" dur="1" fill="hold">
                                          <p:stCondLst>
                                            <p:cond delay="0"/>
                                          </p:stCondLst>
                                        </p:cTn>
                                        <p:tgtEl>
                                          <p:spTgt spid="14380"/>
                                        </p:tgtEl>
                                        <p:attrNameLst>
                                          <p:attrName>style.visibility</p:attrName>
                                        </p:attrNameLst>
                                      </p:cBhvr>
                                      <p:to>
                                        <p:strVal val="visible"/>
                                      </p:to>
                                    </p:set>
                                    <p:anim calcmode="lin" valueType="num">
                                      <p:cBhvr additive="base">
                                        <p:cTn id="205" dur="500" fill="hold"/>
                                        <p:tgtEl>
                                          <p:spTgt spid="14380"/>
                                        </p:tgtEl>
                                        <p:attrNameLst>
                                          <p:attrName>ppt_x</p:attrName>
                                        </p:attrNameLst>
                                      </p:cBhvr>
                                      <p:tavLst>
                                        <p:tav tm="0">
                                          <p:val>
                                            <p:strVal val="#ppt_x"/>
                                          </p:val>
                                        </p:tav>
                                        <p:tav tm="100000">
                                          <p:val>
                                            <p:strVal val="#ppt_x"/>
                                          </p:val>
                                        </p:tav>
                                      </p:tavLst>
                                    </p:anim>
                                    <p:anim calcmode="lin" valueType="num">
                                      <p:cBhvr additive="base">
                                        <p:cTn id="206" dur="500" fill="hold"/>
                                        <p:tgtEl>
                                          <p:spTgt spid="14380"/>
                                        </p:tgtEl>
                                        <p:attrNameLst>
                                          <p:attrName>ppt_y</p:attrName>
                                        </p:attrNameLst>
                                      </p:cBhvr>
                                      <p:tavLst>
                                        <p:tav tm="0">
                                          <p:val>
                                            <p:strVal val="1+#ppt_h/2"/>
                                          </p:val>
                                        </p:tav>
                                        <p:tav tm="100000">
                                          <p:val>
                                            <p:strVal val="#ppt_y"/>
                                          </p:val>
                                        </p:tav>
                                      </p:tavLst>
                                    </p:anim>
                                  </p:childTnLst>
                                </p:cTn>
                              </p:par>
                            </p:childTnLst>
                          </p:cTn>
                        </p:par>
                      </p:childTnLst>
                    </p:cTn>
                  </p:par>
                  <p:par>
                    <p:cTn id="207" fill="hold">
                      <p:stCondLst>
                        <p:cond delay="indefinite"/>
                      </p:stCondLst>
                      <p:childTnLst>
                        <p:par>
                          <p:cTn id="208" fill="hold">
                            <p:stCondLst>
                              <p:cond delay="0"/>
                            </p:stCondLst>
                            <p:childTnLst>
                              <p:par>
                                <p:cTn id="209" presetID="2" presetClass="entr" presetSubtype="4" fill="hold" grpId="0" nodeType="clickEffect">
                                  <p:stCondLst>
                                    <p:cond delay="0"/>
                                  </p:stCondLst>
                                  <p:childTnLst>
                                    <p:set>
                                      <p:cBhvr>
                                        <p:cTn id="210" dur="1" fill="hold">
                                          <p:stCondLst>
                                            <p:cond delay="0"/>
                                          </p:stCondLst>
                                        </p:cTn>
                                        <p:tgtEl>
                                          <p:spTgt spid="169"/>
                                        </p:tgtEl>
                                        <p:attrNameLst>
                                          <p:attrName>style.visibility</p:attrName>
                                        </p:attrNameLst>
                                      </p:cBhvr>
                                      <p:to>
                                        <p:strVal val="visible"/>
                                      </p:to>
                                    </p:set>
                                    <p:anim calcmode="lin" valueType="num">
                                      <p:cBhvr additive="base">
                                        <p:cTn id="211" dur="500" fill="hold"/>
                                        <p:tgtEl>
                                          <p:spTgt spid="169"/>
                                        </p:tgtEl>
                                        <p:attrNameLst>
                                          <p:attrName>ppt_x</p:attrName>
                                        </p:attrNameLst>
                                      </p:cBhvr>
                                      <p:tavLst>
                                        <p:tav tm="0">
                                          <p:val>
                                            <p:strVal val="#ppt_x"/>
                                          </p:val>
                                        </p:tav>
                                        <p:tav tm="100000">
                                          <p:val>
                                            <p:strVal val="#ppt_x"/>
                                          </p:val>
                                        </p:tav>
                                      </p:tavLst>
                                    </p:anim>
                                    <p:anim calcmode="lin" valueType="num">
                                      <p:cBhvr additive="base">
                                        <p:cTn id="212" dur="500" fill="hold"/>
                                        <p:tgtEl>
                                          <p:spTgt spid="169"/>
                                        </p:tgtEl>
                                        <p:attrNameLst>
                                          <p:attrName>ppt_y</p:attrName>
                                        </p:attrNameLst>
                                      </p:cBhvr>
                                      <p:tavLst>
                                        <p:tav tm="0">
                                          <p:val>
                                            <p:strVal val="1+#ppt_h/2"/>
                                          </p:val>
                                        </p:tav>
                                        <p:tav tm="100000">
                                          <p:val>
                                            <p:strVal val="#ppt_y"/>
                                          </p:val>
                                        </p:tav>
                                      </p:tavLst>
                                    </p:anim>
                                  </p:childTnLst>
                                </p:cTn>
                              </p:par>
                              <p:par>
                                <p:cTn id="213" presetID="2" presetClass="entr" presetSubtype="4" fill="hold" nodeType="withEffect">
                                  <p:stCondLst>
                                    <p:cond delay="0"/>
                                  </p:stCondLst>
                                  <p:childTnLst>
                                    <p:set>
                                      <p:cBhvr>
                                        <p:cTn id="214" dur="1" fill="hold">
                                          <p:stCondLst>
                                            <p:cond delay="0"/>
                                          </p:stCondLst>
                                        </p:cTn>
                                        <p:tgtEl>
                                          <p:spTgt spid="14381"/>
                                        </p:tgtEl>
                                        <p:attrNameLst>
                                          <p:attrName>style.visibility</p:attrName>
                                        </p:attrNameLst>
                                      </p:cBhvr>
                                      <p:to>
                                        <p:strVal val="visible"/>
                                      </p:to>
                                    </p:set>
                                    <p:anim calcmode="lin" valueType="num">
                                      <p:cBhvr additive="base">
                                        <p:cTn id="215" dur="500" fill="hold"/>
                                        <p:tgtEl>
                                          <p:spTgt spid="14381"/>
                                        </p:tgtEl>
                                        <p:attrNameLst>
                                          <p:attrName>ppt_x</p:attrName>
                                        </p:attrNameLst>
                                      </p:cBhvr>
                                      <p:tavLst>
                                        <p:tav tm="0">
                                          <p:val>
                                            <p:strVal val="#ppt_x"/>
                                          </p:val>
                                        </p:tav>
                                        <p:tav tm="100000">
                                          <p:val>
                                            <p:strVal val="#ppt_x"/>
                                          </p:val>
                                        </p:tav>
                                      </p:tavLst>
                                    </p:anim>
                                    <p:anim calcmode="lin" valueType="num">
                                      <p:cBhvr additive="base">
                                        <p:cTn id="216" dur="500" fill="hold"/>
                                        <p:tgtEl>
                                          <p:spTgt spid="143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5">
            <a:extLst>
              <a:ext uri="{FF2B5EF4-FFF2-40B4-BE49-F238E27FC236}">
                <a16:creationId xmlns:a16="http://schemas.microsoft.com/office/drawing/2014/main" id="{B3ECD0BC-3749-4C5A-AF36-B8DDECA1F454}"/>
              </a:ext>
            </a:extLst>
          </p:cNvPr>
          <p:cNvSpPr>
            <a:spLocks noGrp="1"/>
          </p:cNvSpPr>
          <p:nvPr>
            <p:ph type="title"/>
          </p:nvPr>
        </p:nvSpPr>
        <p:spPr>
          <a:xfrm>
            <a:off x="503238" y="625475"/>
            <a:ext cx="8137525" cy="741363"/>
          </a:xfrm>
        </p:spPr>
        <p:txBody>
          <a:bodyPr>
            <a:normAutofit fontScale="90000"/>
          </a:bodyPr>
          <a:lstStyle/>
          <a:p>
            <a:pPr eaLnBrk="1" hangingPunct="1">
              <a:defRPr/>
            </a:pPr>
            <a:r>
              <a:rPr lang="en-GB" altLang="en-US"/>
              <a:t>Working it Out</a:t>
            </a:r>
          </a:p>
        </p:txBody>
      </p:sp>
      <p:sp>
        <p:nvSpPr>
          <p:cNvPr id="15363" name="Content Placeholder 6">
            <a:extLst>
              <a:ext uri="{FF2B5EF4-FFF2-40B4-BE49-F238E27FC236}">
                <a16:creationId xmlns:a16="http://schemas.microsoft.com/office/drawing/2014/main" id="{F3309171-BA0E-406B-9D9E-D5AE252B02D2}"/>
              </a:ext>
            </a:extLst>
          </p:cNvPr>
          <p:cNvSpPr>
            <a:spLocks noGrp="1"/>
          </p:cNvSpPr>
          <p:nvPr>
            <p:ph idx="1"/>
          </p:nvPr>
        </p:nvSpPr>
        <p:spPr>
          <a:xfrm>
            <a:off x="503238" y="1182688"/>
            <a:ext cx="8137525" cy="679450"/>
          </a:xfrm>
        </p:spPr>
        <p:txBody>
          <a:bodyPr/>
          <a:lstStyle/>
          <a:p>
            <a:pPr marL="0" indent="0" algn="ctr" eaLnBrk="1" hangingPunct="1">
              <a:buFont typeface="Arial" panose="020B0604020202020204" pitchFamily="34" charset="0"/>
              <a:buNone/>
            </a:pPr>
            <a:r>
              <a:rPr lang="en-GB" altLang="en-US" sz="2400"/>
              <a:t>Here are a couple of examples of how the system works.</a:t>
            </a:r>
          </a:p>
        </p:txBody>
      </p:sp>
      <p:sp>
        <p:nvSpPr>
          <p:cNvPr id="4" name="Oval 3">
            <a:extLst>
              <a:ext uri="{FF2B5EF4-FFF2-40B4-BE49-F238E27FC236}">
                <a16:creationId xmlns:a16="http://schemas.microsoft.com/office/drawing/2014/main" id="{F9C1EB0C-384A-436D-82E9-1C3AC071A40D}"/>
              </a:ext>
            </a:extLst>
          </p:cNvPr>
          <p:cNvSpPr/>
          <p:nvPr/>
        </p:nvSpPr>
        <p:spPr>
          <a:xfrm>
            <a:off x="1982788" y="2308225"/>
            <a:ext cx="336550" cy="3381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8" name="Oval 7">
            <a:extLst>
              <a:ext uri="{FF2B5EF4-FFF2-40B4-BE49-F238E27FC236}">
                <a16:creationId xmlns:a16="http://schemas.microsoft.com/office/drawing/2014/main" id="{B3FCCD48-B505-42F5-A8C5-8F980EA16C8C}"/>
              </a:ext>
            </a:extLst>
          </p:cNvPr>
          <p:cNvSpPr/>
          <p:nvPr/>
        </p:nvSpPr>
        <p:spPr>
          <a:xfrm>
            <a:off x="2401888" y="2308225"/>
            <a:ext cx="338137" cy="3381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nvGrpSpPr>
          <p:cNvPr id="15366" name="Group 4">
            <a:extLst>
              <a:ext uri="{FF2B5EF4-FFF2-40B4-BE49-F238E27FC236}">
                <a16:creationId xmlns:a16="http://schemas.microsoft.com/office/drawing/2014/main" id="{6A4D7B56-A389-4E41-9200-847B3B36B577}"/>
              </a:ext>
            </a:extLst>
          </p:cNvPr>
          <p:cNvGrpSpPr>
            <a:grpSpLocks/>
          </p:cNvGrpSpPr>
          <p:nvPr/>
        </p:nvGrpSpPr>
        <p:grpSpPr bwMode="auto">
          <a:xfrm>
            <a:off x="1576388" y="3163888"/>
            <a:ext cx="1506537" cy="425450"/>
            <a:chOff x="1576051" y="2893098"/>
            <a:chExt cx="1507524" cy="425278"/>
          </a:xfrm>
        </p:grpSpPr>
        <p:cxnSp>
          <p:nvCxnSpPr>
            <p:cNvPr id="15" name="Straight Connector 14">
              <a:extLst>
                <a:ext uri="{FF2B5EF4-FFF2-40B4-BE49-F238E27FC236}">
                  <a16:creationId xmlns:a16="http://schemas.microsoft.com/office/drawing/2014/main" id="{401CC91C-8936-49A9-85F7-7F19CDDBAC04}"/>
                </a:ext>
              </a:extLst>
            </p:cNvPr>
            <p:cNvCxnSpPr/>
            <p:nvPr/>
          </p:nvCxnSpPr>
          <p:spPr>
            <a:xfrm>
              <a:off x="1576051" y="3318376"/>
              <a:ext cx="150752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67F587AB-F660-482A-9B4D-8B0F11E2CC41}"/>
                </a:ext>
              </a:extLst>
            </p:cNvPr>
            <p:cNvSpPr/>
            <p:nvPr/>
          </p:nvSpPr>
          <p:spPr>
            <a:xfrm>
              <a:off x="1752378" y="2899445"/>
              <a:ext cx="338360" cy="33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7" name="Oval 16">
              <a:extLst>
                <a:ext uri="{FF2B5EF4-FFF2-40B4-BE49-F238E27FC236}">
                  <a16:creationId xmlns:a16="http://schemas.microsoft.com/office/drawing/2014/main" id="{9348235B-68B3-480B-8D6B-B427DB91D4F6}"/>
                </a:ext>
              </a:extLst>
            </p:cNvPr>
            <p:cNvSpPr/>
            <p:nvPr/>
          </p:nvSpPr>
          <p:spPr>
            <a:xfrm>
              <a:off x="2173342" y="2899445"/>
              <a:ext cx="338359" cy="33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8" name="Oval 17">
              <a:extLst>
                <a:ext uri="{FF2B5EF4-FFF2-40B4-BE49-F238E27FC236}">
                  <a16:creationId xmlns:a16="http://schemas.microsoft.com/office/drawing/2014/main" id="{9DE81D58-ADFD-4D8D-8169-B77B9CC398FE}"/>
                </a:ext>
              </a:extLst>
            </p:cNvPr>
            <p:cNvSpPr/>
            <p:nvPr/>
          </p:nvSpPr>
          <p:spPr>
            <a:xfrm>
              <a:off x="2592717" y="2893098"/>
              <a:ext cx="338359" cy="33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sp>
        <p:nvSpPr>
          <p:cNvPr id="15367" name="Content Placeholder 6">
            <a:extLst>
              <a:ext uri="{FF2B5EF4-FFF2-40B4-BE49-F238E27FC236}">
                <a16:creationId xmlns:a16="http://schemas.microsoft.com/office/drawing/2014/main" id="{4EEB11F4-DB67-4BD7-8963-B1D9996EE9E7}"/>
              </a:ext>
            </a:extLst>
          </p:cNvPr>
          <p:cNvSpPr>
            <a:spLocks/>
          </p:cNvSpPr>
          <p:nvPr/>
        </p:nvSpPr>
        <p:spPr bwMode="auto">
          <a:xfrm>
            <a:off x="3082925" y="2049463"/>
            <a:ext cx="2727325" cy="49530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buFont typeface="Arial" panose="020B0604020202020204" pitchFamily="34" charset="0"/>
              <a:buNone/>
            </a:pPr>
            <a:r>
              <a:rPr lang="en-GB" altLang="en-US" sz="2800" b="1" dirty="0">
                <a:solidFill>
                  <a:srgbClr val="F55D36"/>
                </a:solidFill>
              </a:rPr>
              <a:t>= 2 x 20</a:t>
            </a:r>
          </a:p>
        </p:txBody>
      </p:sp>
      <p:sp>
        <p:nvSpPr>
          <p:cNvPr id="29" name="Rectangle 28">
            <a:extLst>
              <a:ext uri="{FF2B5EF4-FFF2-40B4-BE49-F238E27FC236}">
                <a16:creationId xmlns:a16="http://schemas.microsoft.com/office/drawing/2014/main" id="{993C22C1-9F4D-4B9B-8C7E-09B9C9B603C7}"/>
              </a:ext>
            </a:extLst>
          </p:cNvPr>
          <p:cNvSpPr/>
          <p:nvPr/>
        </p:nvSpPr>
        <p:spPr>
          <a:xfrm>
            <a:off x="882650" y="2108200"/>
            <a:ext cx="7354888" cy="1689100"/>
          </a:xfrm>
          <a:prstGeom prst="rect">
            <a:avLst/>
          </a:prstGeom>
          <a:noFill/>
          <a:ln w="38100">
            <a:solidFill>
              <a:srgbClr val="F55D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5369" name="Content Placeholder 6">
            <a:extLst>
              <a:ext uri="{FF2B5EF4-FFF2-40B4-BE49-F238E27FC236}">
                <a16:creationId xmlns:a16="http://schemas.microsoft.com/office/drawing/2014/main" id="{B35A1121-B3D6-47D5-BFCA-848BAD73E086}"/>
              </a:ext>
            </a:extLst>
          </p:cNvPr>
          <p:cNvSpPr>
            <a:spLocks/>
          </p:cNvSpPr>
          <p:nvPr/>
        </p:nvSpPr>
        <p:spPr bwMode="auto">
          <a:xfrm>
            <a:off x="3071813" y="2992438"/>
            <a:ext cx="2727325" cy="49530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buFont typeface="Arial" panose="020B0604020202020204" pitchFamily="34" charset="0"/>
              <a:buNone/>
            </a:pPr>
            <a:r>
              <a:rPr lang="en-GB" altLang="en-US" sz="2800" b="1" dirty="0">
                <a:solidFill>
                  <a:srgbClr val="F55D36"/>
                </a:solidFill>
              </a:rPr>
              <a:t>= 8</a:t>
            </a:r>
          </a:p>
        </p:txBody>
      </p:sp>
      <p:sp>
        <p:nvSpPr>
          <p:cNvPr id="15370" name="Content Placeholder 6">
            <a:extLst>
              <a:ext uri="{FF2B5EF4-FFF2-40B4-BE49-F238E27FC236}">
                <a16:creationId xmlns:a16="http://schemas.microsoft.com/office/drawing/2014/main" id="{8C3B4BD6-8102-481F-858E-1C8632B13274}"/>
              </a:ext>
            </a:extLst>
          </p:cNvPr>
          <p:cNvSpPr>
            <a:spLocks/>
          </p:cNvSpPr>
          <p:nvPr/>
        </p:nvSpPr>
        <p:spPr bwMode="auto">
          <a:xfrm>
            <a:off x="4997450" y="2520950"/>
            <a:ext cx="2725738" cy="49530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buFont typeface="Arial" panose="020B0604020202020204" pitchFamily="34" charset="0"/>
              <a:buNone/>
            </a:pPr>
            <a:r>
              <a:rPr lang="en-GB" altLang="en-US" sz="2800" b="1" dirty="0">
                <a:solidFill>
                  <a:schemeClr val="tx1"/>
                </a:solidFill>
              </a:rPr>
              <a:t>40 + 8 = 48</a:t>
            </a:r>
          </a:p>
        </p:txBody>
      </p:sp>
      <p:graphicFrame>
        <p:nvGraphicFramePr>
          <p:cNvPr id="2" name="Table 1">
            <a:extLst>
              <a:ext uri="{FF2B5EF4-FFF2-40B4-BE49-F238E27FC236}">
                <a16:creationId xmlns:a16="http://schemas.microsoft.com/office/drawing/2014/main" id="{040222BD-653D-476C-917F-FF7979552FD4}"/>
              </a:ext>
            </a:extLst>
          </p:cNvPr>
          <p:cNvGraphicFramePr>
            <a:graphicFrameLocks noGrp="1"/>
          </p:cNvGraphicFramePr>
          <p:nvPr/>
        </p:nvGraphicFramePr>
        <p:xfrm>
          <a:off x="882650" y="4033838"/>
          <a:ext cx="7354888" cy="1881188"/>
        </p:xfrm>
        <a:graphic>
          <a:graphicData uri="http://schemas.openxmlformats.org/drawingml/2006/table">
            <a:tbl>
              <a:tblPr firstRow="1" bandRow="1">
                <a:tableStyleId>{5C22544A-7EE6-4342-B048-85BDC9FD1C3A}</a:tableStyleId>
              </a:tblPr>
              <a:tblGrid>
                <a:gridCol w="1838722">
                  <a:extLst>
                    <a:ext uri="{9D8B030D-6E8A-4147-A177-3AD203B41FA5}">
                      <a16:colId xmlns:a16="http://schemas.microsoft.com/office/drawing/2014/main" val="20000"/>
                    </a:ext>
                  </a:extLst>
                </a:gridCol>
                <a:gridCol w="1838722">
                  <a:extLst>
                    <a:ext uri="{9D8B030D-6E8A-4147-A177-3AD203B41FA5}">
                      <a16:colId xmlns:a16="http://schemas.microsoft.com/office/drawing/2014/main" val="20001"/>
                    </a:ext>
                  </a:extLst>
                </a:gridCol>
                <a:gridCol w="1838722">
                  <a:extLst>
                    <a:ext uri="{9D8B030D-6E8A-4147-A177-3AD203B41FA5}">
                      <a16:colId xmlns:a16="http://schemas.microsoft.com/office/drawing/2014/main" val="20002"/>
                    </a:ext>
                  </a:extLst>
                </a:gridCol>
                <a:gridCol w="1838722">
                  <a:extLst>
                    <a:ext uri="{9D8B030D-6E8A-4147-A177-3AD203B41FA5}">
                      <a16:colId xmlns:a16="http://schemas.microsoft.com/office/drawing/2014/main" val="20003"/>
                    </a:ext>
                  </a:extLst>
                </a:gridCol>
              </a:tblGrid>
              <a:tr h="940594">
                <a:tc>
                  <a:txBody>
                    <a:bodyPr/>
                    <a:lstStyle/>
                    <a:p>
                      <a:pPr algn="ctr"/>
                      <a:r>
                        <a:rPr lang="en-GB" sz="1800" b="0" dirty="0">
                          <a:solidFill>
                            <a:schemeClr val="tx1"/>
                          </a:solidFill>
                        </a:rPr>
                        <a:t>Number of 20s</a:t>
                      </a:r>
                    </a:p>
                  </a:txBody>
                  <a:tcPr marL="91444" marR="91444" marT="45695" marB="45695" anchor="ctr">
                    <a:lnL w="38100" cap="flat" cmpd="sng" algn="ctr">
                      <a:solidFill>
                        <a:srgbClr val="F55D36"/>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rgbClr val="F55D36"/>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endParaRPr lang="en-GB" sz="1800" dirty="0"/>
                    </a:p>
                  </a:txBody>
                  <a:tcPr marL="91444" marR="91444" marT="45695" marB="4569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rgbClr val="F55D36"/>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60000"/>
                        <a:lumOff val="40000"/>
                      </a:schemeClr>
                    </a:solidFill>
                  </a:tcPr>
                </a:tc>
                <a:tc>
                  <a:txBody>
                    <a:bodyPr/>
                    <a:lstStyle/>
                    <a:p>
                      <a:pPr algn="ctr"/>
                      <a:r>
                        <a:rPr lang="en-GB" sz="1800" b="1" dirty="0">
                          <a:solidFill>
                            <a:schemeClr val="tx1"/>
                          </a:solidFill>
                        </a:rPr>
                        <a:t>8 x 20 = 160</a:t>
                      </a:r>
                    </a:p>
                  </a:txBody>
                  <a:tcPr marL="91444" marR="91444" marT="45695" marB="4569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38100" cap="flat" cmpd="sng" algn="ctr">
                      <a:solidFill>
                        <a:srgbClr val="F55D36"/>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accent6">
                        <a:lumMod val="60000"/>
                        <a:lumOff val="40000"/>
                      </a:schemeClr>
                    </a:solidFill>
                  </a:tcPr>
                </a:tc>
                <a:tc rowSpan="2">
                  <a:txBody>
                    <a:bodyPr/>
                    <a:lstStyle/>
                    <a:p>
                      <a:pPr algn="ctr"/>
                      <a:r>
                        <a:rPr lang="en-GB" sz="4400" dirty="0">
                          <a:solidFill>
                            <a:schemeClr val="tx1"/>
                          </a:solidFill>
                        </a:rPr>
                        <a:t>167</a:t>
                      </a:r>
                    </a:p>
                  </a:txBody>
                  <a:tcPr marL="91444" marR="91444" marT="45695" marB="45695" anchor="ctr">
                    <a:lnL w="19050" cap="flat" cmpd="sng" algn="ctr">
                      <a:solidFill>
                        <a:schemeClr val="bg1"/>
                      </a:solidFill>
                      <a:prstDash val="solid"/>
                      <a:round/>
                      <a:headEnd type="none" w="med" len="med"/>
                      <a:tailEnd type="none" w="med" len="med"/>
                    </a:lnL>
                    <a:lnR w="38100" cap="flat" cmpd="sng" algn="ctr">
                      <a:solidFill>
                        <a:srgbClr val="F55D36"/>
                      </a:solidFill>
                      <a:prstDash val="solid"/>
                      <a:round/>
                      <a:headEnd type="none" w="med" len="med"/>
                      <a:tailEnd type="none" w="med" len="med"/>
                    </a:lnR>
                    <a:lnT w="38100" cap="flat" cmpd="sng" algn="ctr">
                      <a:solidFill>
                        <a:srgbClr val="F55D36"/>
                      </a:solidFill>
                      <a:prstDash val="solid"/>
                      <a:round/>
                      <a:headEnd type="none" w="med" len="med"/>
                      <a:tailEnd type="none" w="med" len="med"/>
                    </a:lnT>
                    <a:lnB w="38100" cap="flat" cmpd="sng" algn="ctr">
                      <a:solidFill>
                        <a:srgbClr val="F55D36"/>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940594">
                <a:tc>
                  <a:txBody>
                    <a:bodyPr/>
                    <a:lstStyle/>
                    <a:p>
                      <a:pPr algn="ctr"/>
                      <a:r>
                        <a:rPr lang="en-GB" sz="1800" b="0" dirty="0">
                          <a:solidFill>
                            <a:schemeClr val="tx1"/>
                          </a:solidFill>
                        </a:rPr>
                        <a:t>Number of 1s and 5s</a:t>
                      </a:r>
                    </a:p>
                  </a:txBody>
                  <a:tcPr marL="91444" marR="91444" marT="45695" marB="45695" anchor="ctr">
                    <a:lnL w="38100" cap="flat" cmpd="sng" algn="ctr">
                      <a:solidFill>
                        <a:srgbClr val="F55D36"/>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rgbClr val="F55D36"/>
                      </a:solidFill>
                      <a:prstDash val="solid"/>
                      <a:round/>
                      <a:headEnd type="none" w="med" len="med"/>
                      <a:tailEnd type="none" w="med" len="med"/>
                    </a:lnB>
                    <a:solidFill>
                      <a:schemeClr val="accent6">
                        <a:lumMod val="60000"/>
                        <a:lumOff val="40000"/>
                      </a:schemeClr>
                    </a:solidFill>
                  </a:tcPr>
                </a:tc>
                <a:tc>
                  <a:txBody>
                    <a:bodyPr/>
                    <a:lstStyle/>
                    <a:p>
                      <a:endParaRPr lang="en-GB" sz="1800" dirty="0"/>
                    </a:p>
                  </a:txBody>
                  <a:tcPr marL="91444" marR="91444" marT="45695" marB="45695">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rgbClr val="F55D36"/>
                      </a:solidFill>
                      <a:prstDash val="solid"/>
                      <a:round/>
                      <a:headEnd type="none" w="med" len="med"/>
                      <a:tailEnd type="none" w="med" len="med"/>
                    </a:lnB>
                    <a:solidFill>
                      <a:schemeClr val="accent6">
                        <a:lumMod val="60000"/>
                        <a:lumOff val="40000"/>
                      </a:schemeClr>
                    </a:solidFill>
                  </a:tcPr>
                </a:tc>
                <a:tc>
                  <a:txBody>
                    <a:bodyPr/>
                    <a:lstStyle/>
                    <a:p>
                      <a:pPr algn="ctr"/>
                      <a:r>
                        <a:rPr lang="en-GB" sz="1800" b="1" dirty="0">
                          <a:solidFill>
                            <a:schemeClr val="tx1"/>
                          </a:solidFill>
                        </a:rPr>
                        <a:t>= 7</a:t>
                      </a:r>
                    </a:p>
                  </a:txBody>
                  <a:tcPr marL="91444" marR="91444" marT="45695" marB="45695"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rgbClr val="F55D36"/>
                      </a:solidFill>
                      <a:prstDash val="solid"/>
                      <a:round/>
                      <a:headEnd type="none" w="med" len="med"/>
                      <a:tailEnd type="none" w="med" len="med"/>
                    </a:lnB>
                    <a:solidFill>
                      <a:schemeClr val="accent6">
                        <a:lumMod val="60000"/>
                        <a:lumOff val="40000"/>
                      </a:schemeClr>
                    </a:solidFill>
                  </a:tcPr>
                </a:tc>
                <a:tc vMerge="1">
                  <a:txBody>
                    <a:bodyPr/>
                    <a:lstStyle/>
                    <a:p>
                      <a:endParaRPr lang="en-GB" dirty="0"/>
                    </a:p>
                  </a:txBody>
                  <a:tcPr>
                    <a:lnL w="19050" cap="flat" cmpd="sng" algn="ctr">
                      <a:solidFill>
                        <a:schemeClr val="bg1"/>
                      </a:solidFill>
                      <a:prstDash val="solid"/>
                      <a:round/>
                      <a:headEnd type="none" w="med" len="med"/>
                      <a:tailEnd type="none" w="med" len="med"/>
                    </a:lnL>
                    <a:lnR w="38100" cap="flat" cmpd="sng" algn="ctr">
                      <a:solidFill>
                        <a:srgbClr val="F55D36"/>
                      </a:solidFill>
                      <a:prstDash val="solid"/>
                      <a:round/>
                      <a:headEnd type="none" w="med" len="med"/>
                      <a:tailEnd type="none" w="med" len="med"/>
                    </a:lnR>
                    <a:lnT w="19050" cap="flat" cmpd="sng" algn="ctr">
                      <a:solidFill>
                        <a:schemeClr val="bg1"/>
                      </a:solidFill>
                      <a:prstDash val="solid"/>
                      <a:round/>
                      <a:headEnd type="none" w="med" len="med"/>
                      <a:tailEnd type="none" w="med" len="med"/>
                    </a:lnT>
                    <a:lnB w="38100" cap="flat" cmpd="sng" algn="ctr">
                      <a:solidFill>
                        <a:srgbClr val="F55D36"/>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1"/>
                  </a:ext>
                </a:extLst>
              </a:tr>
            </a:tbl>
          </a:graphicData>
        </a:graphic>
      </p:graphicFrame>
      <p:grpSp>
        <p:nvGrpSpPr>
          <p:cNvPr id="15387" name="Group 31">
            <a:extLst>
              <a:ext uri="{FF2B5EF4-FFF2-40B4-BE49-F238E27FC236}">
                <a16:creationId xmlns:a16="http://schemas.microsoft.com/office/drawing/2014/main" id="{F82E446E-302D-4FED-9DCD-2AF51AA6A36C}"/>
              </a:ext>
            </a:extLst>
          </p:cNvPr>
          <p:cNvGrpSpPr>
            <a:grpSpLocks/>
          </p:cNvGrpSpPr>
          <p:nvPr/>
        </p:nvGrpSpPr>
        <p:grpSpPr bwMode="auto">
          <a:xfrm>
            <a:off x="2865438" y="4268788"/>
            <a:ext cx="1508125" cy="425450"/>
            <a:chOff x="1576051" y="2893098"/>
            <a:chExt cx="1507524" cy="425278"/>
          </a:xfrm>
        </p:grpSpPr>
        <p:cxnSp>
          <p:nvCxnSpPr>
            <p:cNvPr id="33" name="Straight Connector 32">
              <a:extLst>
                <a:ext uri="{FF2B5EF4-FFF2-40B4-BE49-F238E27FC236}">
                  <a16:creationId xmlns:a16="http://schemas.microsoft.com/office/drawing/2014/main" id="{291B2370-DAD2-4C50-88CF-1980F3146B20}"/>
                </a:ext>
              </a:extLst>
            </p:cNvPr>
            <p:cNvCxnSpPr/>
            <p:nvPr/>
          </p:nvCxnSpPr>
          <p:spPr>
            <a:xfrm>
              <a:off x="1576051" y="3318376"/>
              <a:ext cx="150752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A4DDC942-BFA9-4707-820B-AD47A825FFFE}"/>
                </a:ext>
              </a:extLst>
            </p:cNvPr>
            <p:cNvSpPr/>
            <p:nvPr/>
          </p:nvSpPr>
          <p:spPr>
            <a:xfrm>
              <a:off x="1753780" y="2899445"/>
              <a:ext cx="336416" cy="33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5" name="Oval 34">
              <a:extLst>
                <a:ext uri="{FF2B5EF4-FFF2-40B4-BE49-F238E27FC236}">
                  <a16:creationId xmlns:a16="http://schemas.microsoft.com/office/drawing/2014/main" id="{C5990E56-19D0-4E8E-A399-5C5A29C375C3}"/>
                </a:ext>
              </a:extLst>
            </p:cNvPr>
            <p:cNvSpPr/>
            <p:nvPr/>
          </p:nvSpPr>
          <p:spPr>
            <a:xfrm>
              <a:off x="2172713" y="2899445"/>
              <a:ext cx="338002" cy="33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6" name="Oval 35">
              <a:extLst>
                <a:ext uri="{FF2B5EF4-FFF2-40B4-BE49-F238E27FC236}">
                  <a16:creationId xmlns:a16="http://schemas.microsoft.com/office/drawing/2014/main" id="{DE4C1912-9F8E-4C25-A4F5-4140368EAE35}"/>
                </a:ext>
              </a:extLst>
            </p:cNvPr>
            <p:cNvSpPr/>
            <p:nvPr/>
          </p:nvSpPr>
          <p:spPr>
            <a:xfrm>
              <a:off x="2593232" y="2893098"/>
              <a:ext cx="338003" cy="33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nvGrpSpPr>
          <p:cNvPr id="15388" name="Group 8">
            <a:extLst>
              <a:ext uri="{FF2B5EF4-FFF2-40B4-BE49-F238E27FC236}">
                <a16:creationId xmlns:a16="http://schemas.microsoft.com/office/drawing/2014/main" id="{74A1DE54-7D44-4CFA-A683-C98921CBB320}"/>
              </a:ext>
            </a:extLst>
          </p:cNvPr>
          <p:cNvGrpSpPr>
            <a:grpSpLocks/>
          </p:cNvGrpSpPr>
          <p:nvPr/>
        </p:nvGrpSpPr>
        <p:grpSpPr bwMode="auto">
          <a:xfrm>
            <a:off x="2865438" y="5221288"/>
            <a:ext cx="1508125" cy="428625"/>
            <a:chOff x="2865487" y="4966936"/>
            <a:chExt cx="1507524" cy="427840"/>
          </a:xfrm>
        </p:grpSpPr>
        <p:cxnSp>
          <p:nvCxnSpPr>
            <p:cNvPr id="42" name="Straight Connector 41">
              <a:extLst>
                <a:ext uri="{FF2B5EF4-FFF2-40B4-BE49-F238E27FC236}">
                  <a16:creationId xmlns:a16="http://schemas.microsoft.com/office/drawing/2014/main" id="{157CE928-D6E1-4A07-8866-98182887D51B}"/>
                </a:ext>
              </a:extLst>
            </p:cNvPr>
            <p:cNvCxnSpPr/>
            <p:nvPr/>
          </p:nvCxnSpPr>
          <p:spPr>
            <a:xfrm>
              <a:off x="2865487" y="5394776"/>
              <a:ext cx="150752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19FE334D-1D30-45A9-BA3A-E4C61F998728}"/>
                </a:ext>
              </a:extLst>
            </p:cNvPr>
            <p:cNvSpPr/>
            <p:nvPr/>
          </p:nvSpPr>
          <p:spPr>
            <a:xfrm>
              <a:off x="3254269" y="4966936"/>
              <a:ext cx="336416" cy="33751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44" name="Oval 43">
              <a:extLst>
                <a:ext uri="{FF2B5EF4-FFF2-40B4-BE49-F238E27FC236}">
                  <a16:creationId xmlns:a16="http://schemas.microsoft.com/office/drawing/2014/main" id="{E2CE7EEA-B4DB-4AEF-AEAE-EBD6F0C8FEC0}"/>
                </a:ext>
              </a:extLst>
            </p:cNvPr>
            <p:cNvSpPr/>
            <p:nvPr/>
          </p:nvSpPr>
          <p:spPr>
            <a:xfrm>
              <a:off x="3673202" y="4966936"/>
              <a:ext cx="338003" cy="33751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366"/>
                                        </p:tgtEl>
                                        <p:attrNameLst>
                                          <p:attrName>style.visibility</p:attrName>
                                        </p:attrNameLst>
                                      </p:cBhvr>
                                      <p:to>
                                        <p:strVal val="visible"/>
                                      </p:to>
                                    </p:set>
                                    <p:anim calcmode="lin" valueType="num">
                                      <p:cBhvr additive="base">
                                        <p:cTn id="15" dur="500" fill="hold"/>
                                        <p:tgtEl>
                                          <p:spTgt spid="15366"/>
                                        </p:tgtEl>
                                        <p:attrNameLst>
                                          <p:attrName>ppt_x</p:attrName>
                                        </p:attrNameLst>
                                      </p:cBhvr>
                                      <p:tavLst>
                                        <p:tav tm="0">
                                          <p:val>
                                            <p:strVal val="#ppt_x"/>
                                          </p:val>
                                        </p:tav>
                                        <p:tav tm="100000">
                                          <p:val>
                                            <p:strVal val="#ppt_x"/>
                                          </p:val>
                                        </p:tav>
                                      </p:tavLst>
                                    </p:anim>
                                    <p:anim calcmode="lin" valueType="num">
                                      <p:cBhvr additive="base">
                                        <p:cTn id="16" dur="500" fill="hold"/>
                                        <p:tgtEl>
                                          <p:spTgt spid="1536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5367"/>
                                        </p:tgtEl>
                                        <p:attrNameLst>
                                          <p:attrName>style.visibility</p:attrName>
                                        </p:attrNameLst>
                                      </p:cBhvr>
                                      <p:to>
                                        <p:strVal val="visible"/>
                                      </p:to>
                                    </p:set>
                                    <p:anim calcmode="lin" valueType="num">
                                      <p:cBhvr additive="base">
                                        <p:cTn id="21" dur="500" fill="hold"/>
                                        <p:tgtEl>
                                          <p:spTgt spid="15367"/>
                                        </p:tgtEl>
                                        <p:attrNameLst>
                                          <p:attrName>ppt_x</p:attrName>
                                        </p:attrNameLst>
                                      </p:cBhvr>
                                      <p:tavLst>
                                        <p:tav tm="0">
                                          <p:val>
                                            <p:strVal val="#ppt_x"/>
                                          </p:val>
                                        </p:tav>
                                        <p:tav tm="100000">
                                          <p:val>
                                            <p:strVal val="#ppt_x"/>
                                          </p:val>
                                        </p:tav>
                                      </p:tavLst>
                                    </p:anim>
                                    <p:anim calcmode="lin" valueType="num">
                                      <p:cBhvr additive="base">
                                        <p:cTn id="22" dur="500" fill="hold"/>
                                        <p:tgtEl>
                                          <p:spTgt spid="1536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5369"/>
                                        </p:tgtEl>
                                        <p:attrNameLst>
                                          <p:attrName>style.visibility</p:attrName>
                                        </p:attrNameLst>
                                      </p:cBhvr>
                                      <p:to>
                                        <p:strVal val="visible"/>
                                      </p:to>
                                    </p:set>
                                    <p:anim calcmode="lin" valueType="num">
                                      <p:cBhvr additive="base">
                                        <p:cTn id="27" dur="500" fill="hold"/>
                                        <p:tgtEl>
                                          <p:spTgt spid="15369"/>
                                        </p:tgtEl>
                                        <p:attrNameLst>
                                          <p:attrName>ppt_x</p:attrName>
                                        </p:attrNameLst>
                                      </p:cBhvr>
                                      <p:tavLst>
                                        <p:tav tm="0">
                                          <p:val>
                                            <p:strVal val="#ppt_x"/>
                                          </p:val>
                                        </p:tav>
                                        <p:tav tm="100000">
                                          <p:val>
                                            <p:strVal val="#ppt_x"/>
                                          </p:val>
                                        </p:tav>
                                      </p:tavLst>
                                    </p:anim>
                                    <p:anim calcmode="lin" valueType="num">
                                      <p:cBhvr additive="base">
                                        <p:cTn id="28" dur="500" fill="hold"/>
                                        <p:tgtEl>
                                          <p:spTgt spid="1536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5370"/>
                                        </p:tgtEl>
                                        <p:attrNameLst>
                                          <p:attrName>style.visibility</p:attrName>
                                        </p:attrNameLst>
                                      </p:cBhvr>
                                      <p:to>
                                        <p:strVal val="visible"/>
                                      </p:to>
                                    </p:set>
                                    <p:anim calcmode="lin" valueType="num">
                                      <p:cBhvr additive="base">
                                        <p:cTn id="33" dur="500" fill="hold"/>
                                        <p:tgtEl>
                                          <p:spTgt spid="15370"/>
                                        </p:tgtEl>
                                        <p:attrNameLst>
                                          <p:attrName>ppt_x</p:attrName>
                                        </p:attrNameLst>
                                      </p:cBhvr>
                                      <p:tavLst>
                                        <p:tav tm="0">
                                          <p:val>
                                            <p:strVal val="#ppt_x"/>
                                          </p:val>
                                        </p:tav>
                                        <p:tav tm="100000">
                                          <p:val>
                                            <p:strVal val="#ppt_x"/>
                                          </p:val>
                                        </p:tav>
                                      </p:tavLst>
                                    </p:anim>
                                    <p:anim calcmode="lin" valueType="num">
                                      <p:cBhvr additive="base">
                                        <p:cTn id="34" dur="500" fill="hold"/>
                                        <p:tgtEl>
                                          <p:spTgt spid="1537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5387"/>
                                        </p:tgtEl>
                                        <p:attrNameLst>
                                          <p:attrName>style.visibility</p:attrName>
                                        </p:attrNameLst>
                                      </p:cBhvr>
                                      <p:to>
                                        <p:strVal val="visible"/>
                                      </p:to>
                                    </p:set>
                                    <p:anim calcmode="lin" valueType="num">
                                      <p:cBhvr additive="base">
                                        <p:cTn id="39" dur="500" fill="hold"/>
                                        <p:tgtEl>
                                          <p:spTgt spid="15387"/>
                                        </p:tgtEl>
                                        <p:attrNameLst>
                                          <p:attrName>ppt_x</p:attrName>
                                        </p:attrNameLst>
                                      </p:cBhvr>
                                      <p:tavLst>
                                        <p:tav tm="0">
                                          <p:val>
                                            <p:strVal val="#ppt_x"/>
                                          </p:val>
                                        </p:tav>
                                        <p:tav tm="100000">
                                          <p:val>
                                            <p:strVal val="#ppt_x"/>
                                          </p:val>
                                        </p:tav>
                                      </p:tavLst>
                                    </p:anim>
                                    <p:anim calcmode="lin" valueType="num">
                                      <p:cBhvr additive="base">
                                        <p:cTn id="40" dur="500" fill="hold"/>
                                        <p:tgtEl>
                                          <p:spTgt spid="1538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5388"/>
                                        </p:tgtEl>
                                        <p:attrNameLst>
                                          <p:attrName>style.visibility</p:attrName>
                                        </p:attrNameLst>
                                      </p:cBhvr>
                                      <p:to>
                                        <p:strVal val="visible"/>
                                      </p:to>
                                    </p:set>
                                    <p:anim calcmode="lin" valueType="num">
                                      <p:cBhvr additive="base">
                                        <p:cTn id="45" dur="500" fill="hold"/>
                                        <p:tgtEl>
                                          <p:spTgt spid="15388"/>
                                        </p:tgtEl>
                                        <p:attrNameLst>
                                          <p:attrName>ppt_x</p:attrName>
                                        </p:attrNameLst>
                                      </p:cBhvr>
                                      <p:tavLst>
                                        <p:tav tm="0">
                                          <p:val>
                                            <p:strVal val="#ppt_x"/>
                                          </p:val>
                                        </p:tav>
                                        <p:tav tm="100000">
                                          <p:val>
                                            <p:strVal val="#ppt_x"/>
                                          </p:val>
                                        </p:tav>
                                      </p:tavLst>
                                    </p:anim>
                                    <p:anim calcmode="lin" valueType="num">
                                      <p:cBhvr additive="base">
                                        <p:cTn id="46" dur="500" fill="hold"/>
                                        <p:tgtEl>
                                          <p:spTgt spid="1538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additive="base">
                                        <p:cTn id="51" dur="500" fill="hold"/>
                                        <p:tgtEl>
                                          <p:spTgt spid="2"/>
                                        </p:tgtEl>
                                        <p:attrNameLst>
                                          <p:attrName>ppt_x</p:attrName>
                                        </p:attrNameLst>
                                      </p:cBhvr>
                                      <p:tavLst>
                                        <p:tav tm="0">
                                          <p:val>
                                            <p:strVal val="#ppt_x"/>
                                          </p:val>
                                        </p:tav>
                                        <p:tav tm="100000">
                                          <p:val>
                                            <p:strVal val="#ppt_x"/>
                                          </p:val>
                                        </p:tav>
                                      </p:tavLst>
                                    </p:anim>
                                    <p:anim calcmode="lin" valueType="num">
                                      <p:cBhvr additive="base">
                                        <p:cTn id="5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5367" grpId="0"/>
      <p:bldP spid="15369" grpId="0"/>
      <p:bldP spid="1537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5">
            <a:extLst>
              <a:ext uri="{FF2B5EF4-FFF2-40B4-BE49-F238E27FC236}">
                <a16:creationId xmlns:a16="http://schemas.microsoft.com/office/drawing/2014/main" id="{A5B92F65-0989-4504-80CC-8ADB4E5F1D6F}"/>
              </a:ext>
            </a:extLst>
          </p:cNvPr>
          <p:cNvSpPr>
            <a:spLocks noGrp="1"/>
          </p:cNvSpPr>
          <p:nvPr>
            <p:ph type="title"/>
          </p:nvPr>
        </p:nvSpPr>
        <p:spPr>
          <a:xfrm>
            <a:off x="503238" y="625475"/>
            <a:ext cx="8137525" cy="741363"/>
          </a:xfrm>
        </p:spPr>
        <p:txBody>
          <a:bodyPr>
            <a:normAutofit fontScale="90000"/>
          </a:bodyPr>
          <a:lstStyle/>
          <a:p>
            <a:pPr eaLnBrk="1" hangingPunct="1">
              <a:defRPr/>
            </a:pPr>
            <a:r>
              <a:rPr lang="en-GB" altLang="en-US"/>
              <a:t>Larger Numbers</a:t>
            </a:r>
          </a:p>
        </p:txBody>
      </p:sp>
      <p:sp>
        <p:nvSpPr>
          <p:cNvPr id="16387" name="Content Placeholder 6">
            <a:extLst>
              <a:ext uri="{FF2B5EF4-FFF2-40B4-BE49-F238E27FC236}">
                <a16:creationId xmlns:a16="http://schemas.microsoft.com/office/drawing/2014/main" id="{7D0AA7DC-CB49-4D1A-AFCE-43442D7D4F24}"/>
              </a:ext>
            </a:extLst>
          </p:cNvPr>
          <p:cNvSpPr>
            <a:spLocks noGrp="1"/>
          </p:cNvSpPr>
          <p:nvPr>
            <p:ph idx="1"/>
          </p:nvPr>
        </p:nvSpPr>
        <p:spPr>
          <a:xfrm>
            <a:off x="503238" y="1182688"/>
            <a:ext cx="8137525" cy="679450"/>
          </a:xfrm>
        </p:spPr>
        <p:txBody>
          <a:bodyPr/>
          <a:lstStyle/>
          <a:p>
            <a:pPr marL="0" indent="0" algn="ctr" eaLnBrk="1" hangingPunct="1">
              <a:buFont typeface="Arial" panose="020B0604020202020204" pitchFamily="34" charset="0"/>
              <a:buNone/>
            </a:pPr>
            <a:r>
              <a:rPr lang="en-GB" altLang="en-US"/>
              <a:t>Using the information you have learnt, can you work out what these larger numbers are?</a:t>
            </a:r>
          </a:p>
        </p:txBody>
      </p:sp>
      <p:sp>
        <p:nvSpPr>
          <p:cNvPr id="16388" name="Content Placeholder 6">
            <a:extLst>
              <a:ext uri="{FF2B5EF4-FFF2-40B4-BE49-F238E27FC236}">
                <a16:creationId xmlns:a16="http://schemas.microsoft.com/office/drawing/2014/main" id="{E7609DF4-11E5-4D53-A3CB-E5EDC828C413}"/>
              </a:ext>
            </a:extLst>
          </p:cNvPr>
          <p:cNvSpPr>
            <a:spLocks/>
          </p:cNvSpPr>
          <p:nvPr/>
        </p:nvSpPr>
        <p:spPr bwMode="auto">
          <a:xfrm>
            <a:off x="2455863" y="2028825"/>
            <a:ext cx="1092200" cy="1858963"/>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buFont typeface="Arial" panose="020B0604020202020204" pitchFamily="34" charset="0"/>
              <a:buNone/>
            </a:pPr>
            <a:r>
              <a:rPr lang="en-GB" altLang="en-US" sz="2800" b="1" dirty="0">
                <a:solidFill>
                  <a:schemeClr val="tx1"/>
                </a:solidFill>
              </a:rPr>
              <a:t>40</a:t>
            </a:r>
          </a:p>
          <a:p>
            <a:pPr eaLnBrk="1" hangingPunct="1">
              <a:buFont typeface="Arial" panose="020B0604020202020204" pitchFamily="34" charset="0"/>
              <a:buNone/>
            </a:pPr>
            <a:endParaRPr lang="en-GB" altLang="en-US" sz="2800" b="1" dirty="0">
              <a:solidFill>
                <a:schemeClr val="tx1"/>
              </a:solidFill>
            </a:endParaRPr>
          </a:p>
          <a:p>
            <a:pPr eaLnBrk="1" hangingPunct="1">
              <a:buFont typeface="Arial" panose="020B0604020202020204" pitchFamily="34" charset="0"/>
              <a:buNone/>
            </a:pPr>
            <a:r>
              <a:rPr lang="en-GB" altLang="en-US" sz="2800" b="1" dirty="0">
                <a:solidFill>
                  <a:schemeClr val="tx1"/>
                </a:solidFill>
              </a:rPr>
              <a:t>18</a:t>
            </a:r>
          </a:p>
        </p:txBody>
      </p:sp>
      <p:sp>
        <p:nvSpPr>
          <p:cNvPr id="26" name="Rectangle 25">
            <a:extLst>
              <a:ext uri="{FF2B5EF4-FFF2-40B4-BE49-F238E27FC236}">
                <a16:creationId xmlns:a16="http://schemas.microsoft.com/office/drawing/2014/main" id="{E0E27CAD-C499-46FD-8444-5FC7E77327CB}"/>
              </a:ext>
            </a:extLst>
          </p:cNvPr>
          <p:cNvSpPr/>
          <p:nvPr/>
        </p:nvSpPr>
        <p:spPr>
          <a:xfrm>
            <a:off x="755650" y="2084388"/>
            <a:ext cx="3752850" cy="1825625"/>
          </a:xfrm>
          <a:prstGeom prst="rect">
            <a:avLst/>
          </a:prstGeom>
          <a:noFill/>
          <a:ln w="38100">
            <a:solidFill>
              <a:srgbClr val="F55D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7" name="Oval 36">
            <a:extLst>
              <a:ext uri="{FF2B5EF4-FFF2-40B4-BE49-F238E27FC236}">
                <a16:creationId xmlns:a16="http://schemas.microsoft.com/office/drawing/2014/main" id="{9F2082F2-506E-449F-BDE8-F537A6FC4B3C}"/>
              </a:ext>
            </a:extLst>
          </p:cNvPr>
          <p:cNvSpPr/>
          <p:nvPr/>
        </p:nvSpPr>
        <p:spPr>
          <a:xfrm>
            <a:off x="1387475" y="2212975"/>
            <a:ext cx="338138" cy="3365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8" name="Oval 37">
            <a:extLst>
              <a:ext uri="{FF2B5EF4-FFF2-40B4-BE49-F238E27FC236}">
                <a16:creationId xmlns:a16="http://schemas.microsoft.com/office/drawing/2014/main" id="{F60A7EB5-D92B-442F-810C-4D5131E04F4F}"/>
              </a:ext>
            </a:extLst>
          </p:cNvPr>
          <p:cNvSpPr/>
          <p:nvPr/>
        </p:nvSpPr>
        <p:spPr>
          <a:xfrm>
            <a:off x="1806575" y="2212975"/>
            <a:ext cx="338138" cy="3365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nvGrpSpPr>
          <p:cNvPr id="16392" name="Group 45">
            <a:extLst>
              <a:ext uri="{FF2B5EF4-FFF2-40B4-BE49-F238E27FC236}">
                <a16:creationId xmlns:a16="http://schemas.microsoft.com/office/drawing/2014/main" id="{BD6D6224-34E9-47E6-A59E-1670FD9ABF18}"/>
              </a:ext>
            </a:extLst>
          </p:cNvPr>
          <p:cNvGrpSpPr>
            <a:grpSpLocks/>
          </p:cNvGrpSpPr>
          <p:nvPr/>
        </p:nvGrpSpPr>
        <p:grpSpPr bwMode="auto">
          <a:xfrm>
            <a:off x="993775" y="2967038"/>
            <a:ext cx="1508125" cy="695325"/>
            <a:chOff x="5354594" y="3559775"/>
            <a:chExt cx="1507524" cy="695068"/>
          </a:xfrm>
        </p:grpSpPr>
        <p:cxnSp>
          <p:nvCxnSpPr>
            <p:cNvPr id="47" name="Straight Connector 46">
              <a:extLst>
                <a:ext uri="{FF2B5EF4-FFF2-40B4-BE49-F238E27FC236}">
                  <a16:creationId xmlns:a16="http://schemas.microsoft.com/office/drawing/2014/main" id="{E67B6F69-DC10-407B-B050-7AA6E676A16D}"/>
                </a:ext>
              </a:extLst>
            </p:cNvPr>
            <p:cNvCxnSpPr/>
            <p:nvPr/>
          </p:nvCxnSpPr>
          <p:spPr>
            <a:xfrm>
              <a:off x="5354594" y="4118368"/>
              <a:ext cx="150752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B150FBC-E215-40B3-8BC4-F75C534A76C6}"/>
                </a:ext>
              </a:extLst>
            </p:cNvPr>
            <p:cNvCxnSpPr/>
            <p:nvPr/>
          </p:nvCxnSpPr>
          <p:spPr>
            <a:xfrm>
              <a:off x="5354594" y="4254843"/>
              <a:ext cx="150752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5C2507E-2B3F-4098-B829-4685B5E7E110}"/>
                </a:ext>
              </a:extLst>
            </p:cNvPr>
            <p:cNvCxnSpPr/>
            <p:nvPr/>
          </p:nvCxnSpPr>
          <p:spPr>
            <a:xfrm>
              <a:off x="5354594" y="3985068"/>
              <a:ext cx="150752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id="{F9E5EE3C-44F0-4C70-AC47-3A93ED832D78}"/>
                </a:ext>
              </a:extLst>
            </p:cNvPr>
            <p:cNvSpPr/>
            <p:nvPr/>
          </p:nvSpPr>
          <p:spPr>
            <a:xfrm>
              <a:off x="5532323" y="3566123"/>
              <a:ext cx="336416" cy="33801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51" name="Oval 50">
              <a:extLst>
                <a:ext uri="{FF2B5EF4-FFF2-40B4-BE49-F238E27FC236}">
                  <a16:creationId xmlns:a16="http://schemas.microsoft.com/office/drawing/2014/main" id="{5C9AF634-1016-4BA9-AB21-AAF5D3889139}"/>
                </a:ext>
              </a:extLst>
            </p:cNvPr>
            <p:cNvSpPr/>
            <p:nvPr/>
          </p:nvSpPr>
          <p:spPr>
            <a:xfrm>
              <a:off x="5951256" y="3566123"/>
              <a:ext cx="338003" cy="33801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52" name="Oval 51">
              <a:extLst>
                <a:ext uri="{FF2B5EF4-FFF2-40B4-BE49-F238E27FC236}">
                  <a16:creationId xmlns:a16="http://schemas.microsoft.com/office/drawing/2014/main" id="{5EE65D95-5632-47B0-97DE-5FCA40188A38}"/>
                </a:ext>
              </a:extLst>
            </p:cNvPr>
            <p:cNvSpPr/>
            <p:nvPr/>
          </p:nvSpPr>
          <p:spPr>
            <a:xfrm>
              <a:off x="6371776" y="3559775"/>
              <a:ext cx="338002" cy="33801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sp>
        <p:nvSpPr>
          <p:cNvPr id="53" name="Rectangle 52">
            <a:extLst>
              <a:ext uri="{FF2B5EF4-FFF2-40B4-BE49-F238E27FC236}">
                <a16:creationId xmlns:a16="http://schemas.microsoft.com/office/drawing/2014/main" id="{73E94E79-A2D8-49FE-B115-310C186FFDAE}"/>
              </a:ext>
            </a:extLst>
          </p:cNvPr>
          <p:cNvSpPr/>
          <p:nvPr/>
        </p:nvSpPr>
        <p:spPr>
          <a:xfrm>
            <a:off x="4591050" y="2084388"/>
            <a:ext cx="3752850" cy="1825625"/>
          </a:xfrm>
          <a:prstGeom prst="rect">
            <a:avLst/>
          </a:prstGeom>
          <a:noFill/>
          <a:ln w="38100">
            <a:solidFill>
              <a:srgbClr val="F55D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nvGrpSpPr>
          <p:cNvPr id="16394" name="Group 9">
            <a:extLst>
              <a:ext uri="{FF2B5EF4-FFF2-40B4-BE49-F238E27FC236}">
                <a16:creationId xmlns:a16="http://schemas.microsoft.com/office/drawing/2014/main" id="{6DA841F6-1C57-42E6-8A09-EDC42AF89032}"/>
              </a:ext>
            </a:extLst>
          </p:cNvPr>
          <p:cNvGrpSpPr>
            <a:grpSpLocks/>
          </p:cNvGrpSpPr>
          <p:nvPr/>
        </p:nvGrpSpPr>
        <p:grpSpPr bwMode="auto">
          <a:xfrm>
            <a:off x="4814888" y="2386013"/>
            <a:ext cx="1506537" cy="136525"/>
            <a:chOff x="4814451" y="2268779"/>
            <a:chExt cx="1507524" cy="135925"/>
          </a:xfrm>
        </p:grpSpPr>
        <p:cxnSp>
          <p:nvCxnSpPr>
            <p:cNvPr id="54" name="Straight Connector 53">
              <a:extLst>
                <a:ext uri="{FF2B5EF4-FFF2-40B4-BE49-F238E27FC236}">
                  <a16:creationId xmlns:a16="http://schemas.microsoft.com/office/drawing/2014/main" id="{CA22D2CF-CC07-466E-A556-D752C07CA2AF}"/>
                </a:ext>
              </a:extLst>
            </p:cNvPr>
            <p:cNvCxnSpPr/>
            <p:nvPr/>
          </p:nvCxnSpPr>
          <p:spPr>
            <a:xfrm>
              <a:off x="4814451" y="2268779"/>
              <a:ext cx="150752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C2D98FD-16A9-4433-A349-07E23825EA93}"/>
                </a:ext>
              </a:extLst>
            </p:cNvPr>
            <p:cNvCxnSpPr/>
            <p:nvPr/>
          </p:nvCxnSpPr>
          <p:spPr>
            <a:xfrm>
              <a:off x="4814451" y="2404704"/>
              <a:ext cx="150752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395" name="Group 55">
            <a:extLst>
              <a:ext uri="{FF2B5EF4-FFF2-40B4-BE49-F238E27FC236}">
                <a16:creationId xmlns:a16="http://schemas.microsoft.com/office/drawing/2014/main" id="{9AF13EFF-BAAC-4B43-9F5C-8ABFC87FC06C}"/>
              </a:ext>
            </a:extLst>
          </p:cNvPr>
          <p:cNvGrpSpPr>
            <a:grpSpLocks/>
          </p:cNvGrpSpPr>
          <p:nvPr/>
        </p:nvGrpSpPr>
        <p:grpSpPr bwMode="auto">
          <a:xfrm>
            <a:off x="4814888" y="2967038"/>
            <a:ext cx="1506537" cy="695325"/>
            <a:chOff x="5354594" y="3559775"/>
            <a:chExt cx="1507524" cy="695068"/>
          </a:xfrm>
        </p:grpSpPr>
        <p:cxnSp>
          <p:nvCxnSpPr>
            <p:cNvPr id="57" name="Straight Connector 56">
              <a:extLst>
                <a:ext uri="{FF2B5EF4-FFF2-40B4-BE49-F238E27FC236}">
                  <a16:creationId xmlns:a16="http://schemas.microsoft.com/office/drawing/2014/main" id="{BFE74EEA-A98A-40BD-A731-D47143E0597B}"/>
                </a:ext>
              </a:extLst>
            </p:cNvPr>
            <p:cNvCxnSpPr/>
            <p:nvPr/>
          </p:nvCxnSpPr>
          <p:spPr>
            <a:xfrm>
              <a:off x="5354594" y="4118368"/>
              <a:ext cx="150752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F150619-AEA2-4652-9E53-868F1DB28AF3}"/>
                </a:ext>
              </a:extLst>
            </p:cNvPr>
            <p:cNvCxnSpPr/>
            <p:nvPr/>
          </p:nvCxnSpPr>
          <p:spPr>
            <a:xfrm>
              <a:off x="5354594" y="4254843"/>
              <a:ext cx="150752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59AD258D-28B1-48C8-A0AE-714AB740523E}"/>
                </a:ext>
              </a:extLst>
            </p:cNvPr>
            <p:cNvCxnSpPr/>
            <p:nvPr/>
          </p:nvCxnSpPr>
          <p:spPr>
            <a:xfrm>
              <a:off x="5354594" y="3985068"/>
              <a:ext cx="150752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Oval 59">
              <a:extLst>
                <a:ext uri="{FF2B5EF4-FFF2-40B4-BE49-F238E27FC236}">
                  <a16:creationId xmlns:a16="http://schemas.microsoft.com/office/drawing/2014/main" id="{04E745C4-DCFF-4B48-82C3-118B9D275A0C}"/>
                </a:ext>
              </a:extLst>
            </p:cNvPr>
            <p:cNvSpPr/>
            <p:nvPr/>
          </p:nvSpPr>
          <p:spPr>
            <a:xfrm>
              <a:off x="5530921" y="3566123"/>
              <a:ext cx="338360" cy="33801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61" name="Oval 60">
              <a:extLst>
                <a:ext uri="{FF2B5EF4-FFF2-40B4-BE49-F238E27FC236}">
                  <a16:creationId xmlns:a16="http://schemas.microsoft.com/office/drawing/2014/main" id="{298FEFE5-CD7E-4789-B5CD-C1AD43A946A7}"/>
                </a:ext>
              </a:extLst>
            </p:cNvPr>
            <p:cNvSpPr/>
            <p:nvPr/>
          </p:nvSpPr>
          <p:spPr>
            <a:xfrm>
              <a:off x="5951885" y="3566123"/>
              <a:ext cx="338359" cy="33801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62" name="Oval 61">
              <a:extLst>
                <a:ext uri="{FF2B5EF4-FFF2-40B4-BE49-F238E27FC236}">
                  <a16:creationId xmlns:a16="http://schemas.microsoft.com/office/drawing/2014/main" id="{40174CB5-F740-48D0-8DB1-DB9314A5A6EB}"/>
                </a:ext>
              </a:extLst>
            </p:cNvPr>
            <p:cNvSpPr/>
            <p:nvPr/>
          </p:nvSpPr>
          <p:spPr>
            <a:xfrm>
              <a:off x="6371260" y="3559775"/>
              <a:ext cx="338359" cy="33801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sp>
        <p:nvSpPr>
          <p:cNvPr id="63" name="Rectangle 62">
            <a:extLst>
              <a:ext uri="{FF2B5EF4-FFF2-40B4-BE49-F238E27FC236}">
                <a16:creationId xmlns:a16="http://schemas.microsoft.com/office/drawing/2014/main" id="{2C60B2A1-8FFF-4A14-A297-E29517384A61}"/>
              </a:ext>
            </a:extLst>
          </p:cNvPr>
          <p:cNvSpPr/>
          <p:nvPr/>
        </p:nvSpPr>
        <p:spPr>
          <a:xfrm>
            <a:off x="2695575" y="4030663"/>
            <a:ext cx="3752850" cy="2062162"/>
          </a:xfrm>
          <a:prstGeom prst="rect">
            <a:avLst/>
          </a:prstGeom>
          <a:noFill/>
          <a:ln w="38100">
            <a:solidFill>
              <a:srgbClr val="F55D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nvGrpSpPr>
          <p:cNvPr id="16397" name="Group 63">
            <a:extLst>
              <a:ext uri="{FF2B5EF4-FFF2-40B4-BE49-F238E27FC236}">
                <a16:creationId xmlns:a16="http://schemas.microsoft.com/office/drawing/2014/main" id="{25BE9768-CC9A-43CE-A59C-7D9CBBDAC9F8}"/>
              </a:ext>
            </a:extLst>
          </p:cNvPr>
          <p:cNvGrpSpPr>
            <a:grpSpLocks/>
          </p:cNvGrpSpPr>
          <p:nvPr/>
        </p:nvGrpSpPr>
        <p:grpSpPr bwMode="auto">
          <a:xfrm>
            <a:off x="2784475" y="5226050"/>
            <a:ext cx="1506538" cy="693738"/>
            <a:chOff x="5354594" y="3559775"/>
            <a:chExt cx="1507524" cy="695068"/>
          </a:xfrm>
        </p:grpSpPr>
        <p:cxnSp>
          <p:nvCxnSpPr>
            <p:cNvPr id="65" name="Straight Connector 64">
              <a:extLst>
                <a:ext uri="{FF2B5EF4-FFF2-40B4-BE49-F238E27FC236}">
                  <a16:creationId xmlns:a16="http://schemas.microsoft.com/office/drawing/2014/main" id="{B8B46AAD-E6AD-4EA1-84A5-7C75A3B783E6}"/>
                </a:ext>
              </a:extLst>
            </p:cNvPr>
            <p:cNvCxnSpPr/>
            <p:nvPr/>
          </p:nvCxnSpPr>
          <p:spPr>
            <a:xfrm>
              <a:off x="5354594" y="4119646"/>
              <a:ext cx="150752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E7DEC42-E812-4102-8569-F444AD8F5304}"/>
                </a:ext>
              </a:extLst>
            </p:cNvPr>
            <p:cNvCxnSpPr/>
            <p:nvPr/>
          </p:nvCxnSpPr>
          <p:spPr>
            <a:xfrm>
              <a:off x="5354594" y="4254843"/>
              <a:ext cx="150752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CA572A5-9349-425E-A228-FE9356CD4175}"/>
                </a:ext>
              </a:extLst>
            </p:cNvPr>
            <p:cNvCxnSpPr/>
            <p:nvPr/>
          </p:nvCxnSpPr>
          <p:spPr>
            <a:xfrm>
              <a:off x="5354594" y="3984451"/>
              <a:ext cx="150752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Oval 67">
              <a:extLst>
                <a:ext uri="{FF2B5EF4-FFF2-40B4-BE49-F238E27FC236}">
                  <a16:creationId xmlns:a16="http://schemas.microsoft.com/office/drawing/2014/main" id="{EC851048-2722-4865-92B4-842FF1122356}"/>
                </a:ext>
              </a:extLst>
            </p:cNvPr>
            <p:cNvSpPr/>
            <p:nvPr/>
          </p:nvSpPr>
          <p:spPr>
            <a:xfrm>
              <a:off x="5530922" y="3566137"/>
              <a:ext cx="338358" cy="3371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69" name="Oval 68">
              <a:extLst>
                <a:ext uri="{FF2B5EF4-FFF2-40B4-BE49-F238E27FC236}">
                  <a16:creationId xmlns:a16="http://schemas.microsoft.com/office/drawing/2014/main" id="{AE11BA38-7D3E-47A5-9EB4-B86B6F74FC88}"/>
                </a:ext>
              </a:extLst>
            </p:cNvPr>
            <p:cNvSpPr/>
            <p:nvPr/>
          </p:nvSpPr>
          <p:spPr>
            <a:xfrm>
              <a:off x="5951885" y="3566137"/>
              <a:ext cx="338359" cy="3371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70" name="Oval 69">
              <a:extLst>
                <a:ext uri="{FF2B5EF4-FFF2-40B4-BE49-F238E27FC236}">
                  <a16:creationId xmlns:a16="http://schemas.microsoft.com/office/drawing/2014/main" id="{714C52F2-CF01-49D9-AD38-32117EDDA6F0}"/>
                </a:ext>
              </a:extLst>
            </p:cNvPr>
            <p:cNvSpPr/>
            <p:nvPr/>
          </p:nvSpPr>
          <p:spPr>
            <a:xfrm>
              <a:off x="6371259" y="3559775"/>
              <a:ext cx="338359" cy="3371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nvGrpSpPr>
          <p:cNvPr id="16398" name="Group 70">
            <a:extLst>
              <a:ext uri="{FF2B5EF4-FFF2-40B4-BE49-F238E27FC236}">
                <a16:creationId xmlns:a16="http://schemas.microsoft.com/office/drawing/2014/main" id="{CB628962-F790-4966-88C5-28D3E2094479}"/>
              </a:ext>
            </a:extLst>
          </p:cNvPr>
          <p:cNvGrpSpPr>
            <a:grpSpLocks/>
          </p:cNvGrpSpPr>
          <p:nvPr/>
        </p:nvGrpSpPr>
        <p:grpSpPr bwMode="auto">
          <a:xfrm>
            <a:off x="2814638" y="4132263"/>
            <a:ext cx="1506537" cy="687387"/>
            <a:chOff x="5354594" y="3565952"/>
            <a:chExt cx="1507524" cy="688891"/>
          </a:xfrm>
        </p:grpSpPr>
        <p:cxnSp>
          <p:nvCxnSpPr>
            <p:cNvPr id="72" name="Straight Connector 71">
              <a:extLst>
                <a:ext uri="{FF2B5EF4-FFF2-40B4-BE49-F238E27FC236}">
                  <a16:creationId xmlns:a16="http://schemas.microsoft.com/office/drawing/2014/main" id="{D344447D-6388-4B12-8EF7-024F8091DE17}"/>
                </a:ext>
              </a:extLst>
            </p:cNvPr>
            <p:cNvCxnSpPr/>
            <p:nvPr/>
          </p:nvCxnSpPr>
          <p:spPr>
            <a:xfrm>
              <a:off x="5354594" y="4119611"/>
              <a:ext cx="150752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7283E03-9423-4192-B408-10CC5533DB09}"/>
                </a:ext>
              </a:extLst>
            </p:cNvPr>
            <p:cNvCxnSpPr/>
            <p:nvPr/>
          </p:nvCxnSpPr>
          <p:spPr>
            <a:xfrm>
              <a:off x="5354594" y="4254843"/>
              <a:ext cx="150752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BD258FCF-7DC5-4F9B-91A7-8376A9CECB45}"/>
                </a:ext>
              </a:extLst>
            </p:cNvPr>
            <p:cNvCxnSpPr/>
            <p:nvPr/>
          </p:nvCxnSpPr>
          <p:spPr>
            <a:xfrm>
              <a:off x="5354594" y="3984378"/>
              <a:ext cx="150752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Oval 75">
              <a:extLst>
                <a:ext uri="{FF2B5EF4-FFF2-40B4-BE49-F238E27FC236}">
                  <a16:creationId xmlns:a16="http://schemas.microsoft.com/office/drawing/2014/main" id="{E8BEFC04-8D81-46D8-A23A-E9E4FEE2B958}"/>
                </a:ext>
              </a:extLst>
            </p:cNvPr>
            <p:cNvSpPr/>
            <p:nvPr/>
          </p:nvSpPr>
          <p:spPr>
            <a:xfrm>
              <a:off x="5951885" y="3565952"/>
              <a:ext cx="338359" cy="33728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sp>
        <p:nvSpPr>
          <p:cNvPr id="16399" name="Content Placeholder 6">
            <a:extLst>
              <a:ext uri="{FF2B5EF4-FFF2-40B4-BE49-F238E27FC236}">
                <a16:creationId xmlns:a16="http://schemas.microsoft.com/office/drawing/2014/main" id="{A75CD1E6-0781-4B6A-947E-3443867E2C1B}"/>
              </a:ext>
            </a:extLst>
          </p:cNvPr>
          <p:cNvSpPr>
            <a:spLocks/>
          </p:cNvSpPr>
          <p:nvPr/>
        </p:nvSpPr>
        <p:spPr bwMode="auto">
          <a:xfrm>
            <a:off x="6294438" y="2028825"/>
            <a:ext cx="1268412" cy="1858963"/>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buFont typeface="Arial" panose="020B0604020202020204" pitchFamily="34" charset="0"/>
              <a:buNone/>
            </a:pPr>
            <a:r>
              <a:rPr lang="en-GB" altLang="en-US" sz="2800" b="1">
                <a:solidFill>
                  <a:schemeClr val="tx1"/>
                </a:solidFill>
              </a:rPr>
              <a:t>200</a:t>
            </a:r>
          </a:p>
          <a:p>
            <a:pPr eaLnBrk="1" hangingPunct="1">
              <a:buFont typeface="Arial" panose="020B0604020202020204" pitchFamily="34" charset="0"/>
              <a:buNone/>
            </a:pPr>
            <a:endParaRPr lang="en-GB" altLang="en-US" sz="2800" b="1">
              <a:solidFill>
                <a:schemeClr val="tx1"/>
              </a:solidFill>
            </a:endParaRPr>
          </a:p>
          <a:p>
            <a:pPr eaLnBrk="1" hangingPunct="1">
              <a:buFont typeface="Arial" panose="020B0604020202020204" pitchFamily="34" charset="0"/>
              <a:buNone/>
            </a:pPr>
            <a:r>
              <a:rPr lang="en-GB" altLang="en-US" sz="2800" b="1">
                <a:solidFill>
                  <a:schemeClr val="tx1"/>
                </a:solidFill>
              </a:rPr>
              <a:t>18</a:t>
            </a:r>
          </a:p>
        </p:txBody>
      </p:sp>
      <p:sp>
        <p:nvSpPr>
          <p:cNvPr id="16400" name="Content Placeholder 6">
            <a:extLst>
              <a:ext uri="{FF2B5EF4-FFF2-40B4-BE49-F238E27FC236}">
                <a16:creationId xmlns:a16="http://schemas.microsoft.com/office/drawing/2014/main" id="{AD1A13E0-7C5D-480E-8538-6EED8A1B12ED}"/>
              </a:ext>
            </a:extLst>
          </p:cNvPr>
          <p:cNvSpPr>
            <a:spLocks/>
          </p:cNvSpPr>
          <p:nvPr/>
        </p:nvSpPr>
        <p:spPr bwMode="auto">
          <a:xfrm>
            <a:off x="4233863" y="4219575"/>
            <a:ext cx="1268412" cy="1857375"/>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buFont typeface="Arial" panose="020B0604020202020204" pitchFamily="34" charset="0"/>
              <a:buNone/>
            </a:pPr>
            <a:r>
              <a:rPr lang="en-GB" altLang="en-US" sz="2800" b="1">
                <a:solidFill>
                  <a:schemeClr val="tx1"/>
                </a:solidFill>
              </a:rPr>
              <a:t>320</a:t>
            </a:r>
          </a:p>
          <a:p>
            <a:pPr eaLnBrk="1" hangingPunct="1">
              <a:buFont typeface="Arial" panose="020B0604020202020204" pitchFamily="34" charset="0"/>
              <a:buNone/>
            </a:pPr>
            <a:endParaRPr lang="en-GB" altLang="en-US" sz="2800" b="1">
              <a:solidFill>
                <a:schemeClr val="tx1"/>
              </a:solidFill>
            </a:endParaRPr>
          </a:p>
          <a:p>
            <a:pPr eaLnBrk="1" hangingPunct="1">
              <a:buFont typeface="Arial" panose="020B0604020202020204" pitchFamily="34" charset="0"/>
              <a:buNone/>
            </a:pPr>
            <a:r>
              <a:rPr lang="en-GB" altLang="en-US" sz="2800" b="1">
                <a:solidFill>
                  <a:schemeClr val="tx1"/>
                </a:solidFill>
              </a:rPr>
              <a:t>18</a:t>
            </a:r>
          </a:p>
        </p:txBody>
      </p:sp>
      <p:sp>
        <p:nvSpPr>
          <p:cNvPr id="80" name="Content Placeholder 6">
            <a:extLst>
              <a:ext uri="{FF2B5EF4-FFF2-40B4-BE49-F238E27FC236}">
                <a16:creationId xmlns:a16="http://schemas.microsoft.com/office/drawing/2014/main" id="{A5680878-89E5-45B8-898F-B2DB9DCECAE0}"/>
              </a:ext>
            </a:extLst>
          </p:cNvPr>
          <p:cNvSpPr>
            <a:spLocks/>
          </p:cNvSpPr>
          <p:nvPr/>
        </p:nvSpPr>
        <p:spPr bwMode="auto">
          <a:xfrm>
            <a:off x="3159125" y="2579688"/>
            <a:ext cx="1516063" cy="493712"/>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buFont typeface="Arial" panose="020B0604020202020204" pitchFamily="34" charset="0"/>
              <a:buNone/>
            </a:pPr>
            <a:r>
              <a:rPr lang="en-GB" altLang="en-US" sz="2800" b="1">
                <a:solidFill>
                  <a:srgbClr val="F55D36"/>
                </a:solidFill>
              </a:rPr>
              <a:t>= 58</a:t>
            </a:r>
          </a:p>
        </p:txBody>
      </p:sp>
      <p:sp>
        <p:nvSpPr>
          <p:cNvPr id="81" name="Content Placeholder 6">
            <a:extLst>
              <a:ext uri="{FF2B5EF4-FFF2-40B4-BE49-F238E27FC236}">
                <a16:creationId xmlns:a16="http://schemas.microsoft.com/office/drawing/2014/main" id="{233B729D-ECBE-438F-B45A-18B8C6641B56}"/>
              </a:ext>
            </a:extLst>
          </p:cNvPr>
          <p:cNvSpPr>
            <a:spLocks/>
          </p:cNvSpPr>
          <p:nvPr/>
        </p:nvSpPr>
        <p:spPr bwMode="auto">
          <a:xfrm>
            <a:off x="7024688" y="2571750"/>
            <a:ext cx="1516062" cy="493713"/>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buFont typeface="Arial" panose="020B0604020202020204" pitchFamily="34" charset="0"/>
              <a:buNone/>
            </a:pPr>
            <a:r>
              <a:rPr lang="en-GB" altLang="en-US" sz="2800" b="1">
                <a:solidFill>
                  <a:srgbClr val="F55D36"/>
                </a:solidFill>
              </a:rPr>
              <a:t>= 218</a:t>
            </a:r>
          </a:p>
        </p:txBody>
      </p:sp>
      <p:sp>
        <p:nvSpPr>
          <p:cNvPr id="82" name="Content Placeholder 6">
            <a:extLst>
              <a:ext uri="{FF2B5EF4-FFF2-40B4-BE49-F238E27FC236}">
                <a16:creationId xmlns:a16="http://schemas.microsoft.com/office/drawing/2014/main" id="{E8A121B1-39FB-4BBB-A9BE-984108258D52}"/>
              </a:ext>
            </a:extLst>
          </p:cNvPr>
          <p:cNvSpPr>
            <a:spLocks/>
          </p:cNvSpPr>
          <p:nvPr/>
        </p:nvSpPr>
        <p:spPr bwMode="auto">
          <a:xfrm>
            <a:off x="4932363" y="4705350"/>
            <a:ext cx="1516062" cy="49530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eaLnBrk="1" hangingPunct="1">
              <a:buFont typeface="Arial" panose="020B0604020202020204" pitchFamily="34" charset="0"/>
              <a:buNone/>
            </a:pPr>
            <a:r>
              <a:rPr lang="en-GB" altLang="en-US" sz="2800" b="1">
                <a:solidFill>
                  <a:srgbClr val="F55D36"/>
                </a:solidFill>
              </a:rPr>
              <a:t>= 338</a:t>
            </a:r>
          </a:p>
        </p:txBody>
      </p:sp>
      <p:pic>
        <p:nvPicPr>
          <p:cNvPr id="16404" name="Pairs">
            <a:extLst>
              <a:ext uri="{FF2B5EF4-FFF2-40B4-BE49-F238E27FC236}">
                <a16:creationId xmlns:a16="http://schemas.microsoft.com/office/drawing/2014/main" id="{B19A4D08-E08B-4C00-9996-72D0D24FC16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500"/>
                                        <p:tgtEl>
                                          <p:spTgt spid="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
                                        </p:tgtEl>
                                        <p:attrNameLst>
                                          <p:attrName>style.visibility</p:attrName>
                                        </p:attrNameLst>
                                      </p:cBhvr>
                                      <p:to>
                                        <p:strVal val="visible"/>
                                      </p:to>
                                    </p:set>
                                    <p:animEffect transition="in" filter="fade">
                                      <p:cBhvr>
                                        <p:cTn id="12" dur="500"/>
                                        <p:tgtEl>
                                          <p:spTgt spid="8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fade">
                                      <p:cBhvr>
                                        <p:cTn id="1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p:bldP spid="8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158729B-DE99-455E-BAD6-649615A66754}"/>
              </a:ext>
            </a:extLst>
          </p:cNvPr>
          <p:cNvSpPr/>
          <p:nvPr/>
        </p:nvSpPr>
        <p:spPr>
          <a:xfrm>
            <a:off x="503238" y="2727325"/>
            <a:ext cx="8137525" cy="3228975"/>
          </a:xfrm>
          <a:prstGeom prst="rect">
            <a:avLst/>
          </a:prstGeom>
          <a:solidFill>
            <a:srgbClr val="A3D1C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7411" name="Picture 2">
            <a:extLst>
              <a:ext uri="{FF2B5EF4-FFF2-40B4-BE49-F238E27FC236}">
                <a16:creationId xmlns:a16="http://schemas.microsoft.com/office/drawing/2014/main" id="{73CEAC16-33C4-4A8E-A3FB-1EDE040F499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46613" y="3309938"/>
            <a:ext cx="3676650" cy="2600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7410" name="Title 5">
            <a:extLst>
              <a:ext uri="{FF2B5EF4-FFF2-40B4-BE49-F238E27FC236}">
                <a16:creationId xmlns:a16="http://schemas.microsoft.com/office/drawing/2014/main" id="{32578609-1C80-42A9-B1CE-0139472FDA3D}"/>
              </a:ext>
            </a:extLst>
          </p:cNvPr>
          <p:cNvSpPr>
            <a:spLocks noGrp="1"/>
          </p:cNvSpPr>
          <p:nvPr>
            <p:ph type="title"/>
          </p:nvPr>
        </p:nvSpPr>
        <p:spPr>
          <a:xfrm>
            <a:off x="503238" y="896938"/>
            <a:ext cx="8137525" cy="741362"/>
          </a:xfrm>
        </p:spPr>
        <p:txBody>
          <a:bodyPr>
            <a:normAutofit fontScale="90000"/>
          </a:bodyPr>
          <a:lstStyle/>
          <a:p>
            <a:pPr algn="ctr" eaLnBrk="1" hangingPunct="1">
              <a:defRPr/>
            </a:pPr>
            <a:r>
              <a:rPr lang="en-GB" altLang="en-US"/>
              <a:t>Maya Number System</a:t>
            </a:r>
            <a:br>
              <a:rPr lang="en-GB" altLang="en-US"/>
            </a:br>
            <a:r>
              <a:rPr lang="en-GB" altLang="en-US"/>
              <a:t>Activity Sheets</a:t>
            </a:r>
          </a:p>
        </p:txBody>
      </p:sp>
      <p:sp>
        <p:nvSpPr>
          <p:cNvPr id="17413" name="Content Placeholder 6">
            <a:extLst>
              <a:ext uri="{FF2B5EF4-FFF2-40B4-BE49-F238E27FC236}">
                <a16:creationId xmlns:a16="http://schemas.microsoft.com/office/drawing/2014/main" id="{F5BAFA1B-FEC8-4DF3-9892-8A6CC6442902}"/>
              </a:ext>
            </a:extLst>
          </p:cNvPr>
          <p:cNvSpPr>
            <a:spLocks noGrp="1"/>
          </p:cNvSpPr>
          <p:nvPr>
            <p:ph idx="1"/>
          </p:nvPr>
        </p:nvSpPr>
        <p:spPr>
          <a:xfrm>
            <a:off x="503238" y="1638300"/>
            <a:ext cx="8137525" cy="922338"/>
          </a:xfrm>
        </p:spPr>
        <p:txBody>
          <a:bodyPr/>
          <a:lstStyle/>
          <a:p>
            <a:pPr marL="0" indent="0" algn="ctr" eaLnBrk="1" hangingPunct="1">
              <a:buFont typeface="Arial" panose="020B0604020202020204" pitchFamily="34" charset="0"/>
              <a:buNone/>
            </a:pPr>
            <a:r>
              <a:rPr lang="en-GB" altLang="en-US"/>
              <a:t>Use the information you have learnt about the Maya number system to help you work out the numbers on the </a:t>
            </a:r>
            <a:r>
              <a:rPr lang="en-GB" altLang="en-US" b="1"/>
              <a:t>Maya Number System Activity Sheet.</a:t>
            </a:r>
          </a:p>
        </p:txBody>
      </p:sp>
      <p:pic>
        <p:nvPicPr>
          <p:cNvPr id="17414" name="Picture 4">
            <a:extLst>
              <a:ext uri="{FF2B5EF4-FFF2-40B4-BE49-F238E27FC236}">
                <a16:creationId xmlns:a16="http://schemas.microsoft.com/office/drawing/2014/main" id="{893CB7CE-9B0F-46D3-89E2-80381CDCE75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9150" y="3309938"/>
            <a:ext cx="3675063" cy="2600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7415" name="Individual Work">
            <a:extLst>
              <a:ext uri="{FF2B5EF4-FFF2-40B4-BE49-F238E27FC236}">
                <a16:creationId xmlns:a16="http://schemas.microsoft.com/office/drawing/2014/main" id="{5AB8856A-1BD4-4C1E-89A0-8D9BF7824C1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67625" y="615950"/>
            <a:ext cx="863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1">
            <a:extLst>
              <a:ext uri="{FF2B5EF4-FFF2-40B4-BE49-F238E27FC236}">
                <a16:creationId xmlns:a16="http://schemas.microsoft.com/office/drawing/2014/main" id="{6ACE2830-7948-4026-BFB4-0095B7391BC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28913" y="2790825"/>
            <a:ext cx="3676650" cy="2600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winkl Planit">
      <a:dk1>
        <a:srgbClr val="1C1C1C"/>
      </a:dk1>
      <a:lt1>
        <a:srgbClr val="FFFFFF"/>
      </a:lt1>
      <a:dk2>
        <a:srgbClr val="132A8C"/>
      </a:dk2>
      <a:lt2>
        <a:srgbClr val="E2E2E2"/>
      </a:lt2>
      <a:accent1>
        <a:srgbClr val="6B388C"/>
      </a:accent1>
      <a:accent2>
        <a:srgbClr val="E6236A"/>
      </a:accent2>
      <a:accent3>
        <a:srgbClr val="32B3A2"/>
      </a:accent3>
      <a:accent4>
        <a:srgbClr val="A21774"/>
      </a:accent4>
      <a:accent5>
        <a:srgbClr val="14B4E4"/>
      </a:accent5>
      <a:accent6>
        <a:srgbClr val="EE7918"/>
      </a:accent6>
      <a:hlink>
        <a:srgbClr val="14B4E4"/>
      </a:hlink>
      <a:folHlink>
        <a:srgbClr val="86CEFA"/>
      </a:folHlink>
    </a:clrScheme>
    <a:fontScheme name="Twinkl Planit">
      <a:majorFont>
        <a:latin typeface="Sassoon Infant Md"/>
        <a:ea typeface=""/>
        <a:cs typeface=""/>
      </a:majorFont>
      <a:minorFont>
        <a:latin typeface="Sassoon Infant Rg"/>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1098</TotalTime>
  <Words>542</Words>
  <Application>Microsoft Office PowerPoint</Application>
  <PresentationFormat>On-screen Show (4:3)</PresentationFormat>
  <Paragraphs>99</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Sassoon Infant Rg</vt:lpstr>
      <vt:lpstr>Sassoon Infant Md</vt:lpstr>
      <vt:lpstr>Arial</vt:lpstr>
      <vt:lpstr>Calibri</vt:lpstr>
      <vt:lpstr>BPreplay</vt:lpstr>
      <vt:lpstr>Office Theme</vt:lpstr>
      <vt:lpstr>PowerPoint Presentation</vt:lpstr>
      <vt:lpstr>The Maya and Numbers</vt:lpstr>
      <vt:lpstr>Number Symbols</vt:lpstr>
      <vt:lpstr>Shells, Sticks and Pebbles</vt:lpstr>
      <vt:lpstr>Maya Numbers</vt:lpstr>
      <vt:lpstr>Maya Numbers</vt:lpstr>
      <vt:lpstr>Working it Out</vt:lpstr>
      <vt:lpstr>Larger Numbers</vt:lpstr>
      <vt:lpstr>Maya Number System Activity Sheets</vt:lpstr>
      <vt:lpstr>Maya Calculations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Mears, James</cp:lastModifiedBy>
  <cp:revision>86</cp:revision>
  <dcterms:created xsi:type="dcterms:W3CDTF">2014-10-01T16:09:27Z</dcterms:created>
  <dcterms:modified xsi:type="dcterms:W3CDTF">2021-02-03T09:40:41Z</dcterms:modified>
</cp:coreProperties>
</file>