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0"/>
  </p:notesMasterIdLst>
  <p:sldIdLst>
    <p:sldId id="259" r:id="rId3"/>
    <p:sldId id="264" r:id="rId4"/>
    <p:sldId id="265" r:id="rId5"/>
    <p:sldId id="263" r:id="rId6"/>
    <p:sldId id="262" r:id="rId7"/>
    <p:sldId id="267" r:id="rId8"/>
    <p:sldId id="266" r:id="rId9"/>
  </p:sldIdLst>
  <p:sldSz cx="9144000" cy="6858000" type="screen4x3"/>
  <p:notesSz cx="6858000" cy="9144000"/>
  <p:custDataLst>
    <p:tags r:id="rId11"/>
  </p:custDataLst>
  <p:defaultTextStyle>
    <a:defPPr>
      <a:defRPr lang="en-GB"/>
    </a:defPPr>
    <a:lvl1pPr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5pPr>
    <a:lvl6pPr marL="2286000" algn="l" defTabSz="914400" rtl="0" eaLnBrk="1" latinLnBrk="0" hangingPunct="1">
      <a:defRPr sz="3200" kern="1200">
        <a:solidFill>
          <a:schemeClr val="tx1"/>
        </a:solidFill>
        <a:latin typeface="Comic Sans MS" panose="030F0702030302020204" pitchFamily="66" charset="0"/>
        <a:ea typeface="+mn-ea"/>
        <a:cs typeface="+mn-cs"/>
      </a:defRPr>
    </a:lvl6pPr>
    <a:lvl7pPr marL="2743200" algn="l" defTabSz="914400" rtl="0" eaLnBrk="1" latinLnBrk="0" hangingPunct="1">
      <a:defRPr sz="3200" kern="1200">
        <a:solidFill>
          <a:schemeClr val="tx1"/>
        </a:solidFill>
        <a:latin typeface="Comic Sans MS" panose="030F0702030302020204" pitchFamily="66" charset="0"/>
        <a:ea typeface="+mn-ea"/>
        <a:cs typeface="+mn-cs"/>
      </a:defRPr>
    </a:lvl7pPr>
    <a:lvl8pPr marL="3200400" algn="l" defTabSz="914400" rtl="0" eaLnBrk="1" latinLnBrk="0" hangingPunct="1">
      <a:defRPr sz="3200" kern="1200">
        <a:solidFill>
          <a:schemeClr val="tx1"/>
        </a:solidFill>
        <a:latin typeface="Comic Sans MS" panose="030F0702030302020204" pitchFamily="66" charset="0"/>
        <a:ea typeface="+mn-ea"/>
        <a:cs typeface="+mn-cs"/>
      </a:defRPr>
    </a:lvl8pPr>
    <a:lvl9pPr marL="3657600" algn="l" defTabSz="914400" rtl="0" eaLnBrk="1" latinLnBrk="0" hangingPunct="1">
      <a:defRPr sz="32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94600"/>
  </p:normalViewPr>
  <p:slideViewPr>
    <p:cSldViewPr>
      <p:cViewPr varScale="1">
        <p:scale>
          <a:sx n="69" d="100"/>
          <a:sy n="69" d="100"/>
        </p:scale>
        <p:origin x="163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quilliam@longton-st-oswalds.lancs.sch.uk" userId="a43fafbc-354e-47fd-8501-c244bf13b1e5" providerId="ADAL" clId="{6FEE93E3-672E-4E23-8DB9-44C9A70BABCE}"/>
    <pc:docChg chg="modSld">
      <pc:chgData name="s.quilliam@longton-st-oswalds.lancs.sch.uk" userId="a43fafbc-354e-47fd-8501-c244bf13b1e5" providerId="ADAL" clId="{6FEE93E3-672E-4E23-8DB9-44C9A70BABCE}" dt="2021-01-31T15:05:13.291" v="4" actId="1076"/>
      <pc:docMkLst>
        <pc:docMk/>
      </pc:docMkLst>
      <pc:sldChg chg="delSp modSp mod">
        <pc:chgData name="s.quilliam@longton-st-oswalds.lancs.sch.uk" userId="a43fafbc-354e-47fd-8501-c244bf13b1e5" providerId="ADAL" clId="{6FEE93E3-672E-4E23-8DB9-44C9A70BABCE}" dt="2021-01-31T15:05:13.291" v="4" actId="1076"/>
        <pc:sldMkLst>
          <pc:docMk/>
          <pc:sldMk cId="0" sldId="262"/>
        </pc:sldMkLst>
        <pc:picChg chg="del">
          <ac:chgData name="s.quilliam@longton-st-oswalds.lancs.sch.uk" userId="a43fafbc-354e-47fd-8501-c244bf13b1e5" providerId="ADAL" clId="{6FEE93E3-672E-4E23-8DB9-44C9A70BABCE}" dt="2021-01-31T15:01:06.703" v="1" actId="478"/>
          <ac:picMkLst>
            <pc:docMk/>
            <pc:sldMk cId="0" sldId="262"/>
            <ac:picMk id="3" creationId="{AB912307-48D4-4A25-98E2-080C6931E7ED}"/>
          </ac:picMkLst>
        </pc:picChg>
        <pc:picChg chg="del">
          <ac:chgData name="s.quilliam@longton-st-oswalds.lancs.sch.uk" userId="a43fafbc-354e-47fd-8501-c244bf13b1e5" providerId="ADAL" clId="{6FEE93E3-672E-4E23-8DB9-44C9A70BABCE}" dt="2021-01-31T14:59:49.218" v="0" actId="478"/>
          <ac:picMkLst>
            <pc:docMk/>
            <pc:sldMk cId="0" sldId="262"/>
            <ac:picMk id="4" creationId="{D1BDAF33-6A66-40C4-9C9B-E201E232DB68}"/>
          </ac:picMkLst>
        </pc:picChg>
        <pc:picChg chg="mod">
          <ac:chgData name="s.quilliam@longton-st-oswalds.lancs.sch.uk" userId="a43fafbc-354e-47fd-8501-c244bf13b1e5" providerId="ADAL" clId="{6FEE93E3-672E-4E23-8DB9-44C9A70BABCE}" dt="2021-01-31T15:02:10.140" v="3" actId="1076"/>
          <ac:picMkLst>
            <pc:docMk/>
            <pc:sldMk cId="0" sldId="262"/>
            <ac:picMk id="5" creationId="{1358A23F-6504-4CE0-9A03-C2EE2C96007B}"/>
          </ac:picMkLst>
        </pc:picChg>
        <pc:picChg chg="mod">
          <ac:chgData name="s.quilliam@longton-st-oswalds.lancs.sch.uk" userId="a43fafbc-354e-47fd-8501-c244bf13b1e5" providerId="ADAL" clId="{6FEE93E3-672E-4E23-8DB9-44C9A70BABCE}" dt="2021-01-31T15:05:13.291" v="4" actId="1076"/>
          <ac:picMkLst>
            <pc:docMk/>
            <pc:sldMk cId="0" sldId="262"/>
            <ac:picMk id="6" creationId="{9F598B89-A7FF-4E54-BB4A-9B67AEB74D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588BF56-F0F3-4F5E-B269-4E6210FA592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GB" altLang="en-US"/>
          </a:p>
        </p:txBody>
      </p:sp>
      <p:sp>
        <p:nvSpPr>
          <p:cNvPr id="39939" name="Rectangle 3">
            <a:extLst>
              <a:ext uri="{FF2B5EF4-FFF2-40B4-BE49-F238E27FC236}">
                <a16:creationId xmlns:a16="http://schemas.microsoft.com/office/drawing/2014/main" id="{02186E08-5E99-445D-B404-6377FB4294D1}"/>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GB" altLang="en-US"/>
          </a:p>
        </p:txBody>
      </p:sp>
      <p:sp>
        <p:nvSpPr>
          <p:cNvPr id="5124" name="Rectangle 4">
            <a:extLst>
              <a:ext uri="{FF2B5EF4-FFF2-40B4-BE49-F238E27FC236}">
                <a16:creationId xmlns:a16="http://schemas.microsoft.com/office/drawing/2014/main" id="{8202BF0C-8C27-4015-A78E-BA43C598601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6C10A031-00BE-4D9C-809E-8E441D615E9C}"/>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9942" name="Rectangle 6">
            <a:extLst>
              <a:ext uri="{FF2B5EF4-FFF2-40B4-BE49-F238E27FC236}">
                <a16:creationId xmlns:a16="http://schemas.microsoft.com/office/drawing/2014/main" id="{FF252B9B-E730-4B78-8354-34387C901A62}"/>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GB" altLang="en-US"/>
          </a:p>
        </p:txBody>
      </p:sp>
      <p:sp>
        <p:nvSpPr>
          <p:cNvPr id="39943" name="Rectangle 7">
            <a:extLst>
              <a:ext uri="{FF2B5EF4-FFF2-40B4-BE49-F238E27FC236}">
                <a16:creationId xmlns:a16="http://schemas.microsoft.com/office/drawing/2014/main" id="{4779FC61-EC3E-4467-A7E4-61D6F04C1137}"/>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FF1D6AF5-45C5-47E3-9AA4-30612717D00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701925" y="2130425"/>
            <a:ext cx="4800600" cy="1470025"/>
          </a:xfrm>
        </p:spPr>
        <p:txBody>
          <a:bodyPr/>
          <a:lstStyle>
            <a:lvl1pPr>
              <a:buClr>
                <a:srgbClr val="FFFFFF"/>
              </a:buClr>
              <a:defRPr/>
            </a:lvl1pPr>
          </a:lstStyle>
          <a:p>
            <a:pPr lvl="0"/>
            <a:r>
              <a:rPr lang="en-GB" altLang="en-US" noProof="0"/>
              <a:t>Click to edit Master title style</a:t>
            </a:r>
          </a:p>
        </p:txBody>
      </p:sp>
      <p:sp>
        <p:nvSpPr>
          <p:cNvPr id="23555"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pPr lvl="0"/>
            <a:r>
              <a:rPr lang="en-GB" altLang="en-US" noProof="0"/>
              <a:t>Click to edit Master subtitle style</a:t>
            </a:r>
          </a:p>
        </p:txBody>
      </p:sp>
      <p:sp>
        <p:nvSpPr>
          <p:cNvPr id="4" name="Rectangle 4">
            <a:extLst>
              <a:ext uri="{FF2B5EF4-FFF2-40B4-BE49-F238E27FC236}">
                <a16:creationId xmlns:a16="http://schemas.microsoft.com/office/drawing/2014/main" id="{E5AF1EE5-E9AA-43E6-AA8E-D69B74E4A4CB}"/>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EFBB2EF-7C27-4307-99AF-2EBA6A6B0003}"/>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485BCB5-2701-44AA-A8C3-D0A602A41D25}"/>
              </a:ext>
            </a:extLst>
          </p:cNvPr>
          <p:cNvSpPr>
            <a:spLocks noGrp="1" noChangeArrowheads="1"/>
          </p:cNvSpPr>
          <p:nvPr>
            <p:ph type="sldNum" sz="quarter" idx="12"/>
          </p:nvPr>
        </p:nvSpPr>
        <p:spPr/>
        <p:txBody>
          <a:bodyPr/>
          <a:lstStyle>
            <a:lvl1pPr>
              <a:defRPr/>
            </a:lvl1pPr>
          </a:lstStyle>
          <a:p>
            <a:pPr>
              <a:defRPr/>
            </a:pPr>
            <a:fld id="{0B379D74-3AA5-44C1-B309-CAA18ECCA0D2}" type="slidenum">
              <a:rPr lang="en-GB" altLang="en-US"/>
              <a:pPr>
                <a:defRPr/>
              </a:pPr>
              <a:t>‹#›</a:t>
            </a:fld>
            <a:endParaRPr lang="en-GB" altLang="en-US"/>
          </a:p>
        </p:txBody>
      </p:sp>
    </p:spTree>
    <p:extLst>
      <p:ext uri="{BB962C8B-B14F-4D97-AF65-F5344CB8AC3E}">
        <p14:creationId xmlns:p14="http://schemas.microsoft.com/office/powerpoint/2010/main" val="19008219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81C11A2-9C8F-415A-8AC7-7FFDF08D71FF}"/>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D68C168-B7B1-4C09-890A-D9B61C30E287}"/>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19DDABD-D75B-4B37-9B47-CA86A1BBB401}"/>
              </a:ext>
            </a:extLst>
          </p:cNvPr>
          <p:cNvSpPr>
            <a:spLocks noGrp="1" noChangeArrowheads="1"/>
          </p:cNvSpPr>
          <p:nvPr>
            <p:ph type="sldNum" sz="quarter" idx="12"/>
          </p:nvPr>
        </p:nvSpPr>
        <p:spPr/>
        <p:txBody>
          <a:bodyPr/>
          <a:lstStyle>
            <a:lvl1pPr>
              <a:defRPr/>
            </a:lvl1pPr>
          </a:lstStyle>
          <a:p>
            <a:pPr>
              <a:defRPr/>
            </a:pPr>
            <a:fld id="{02999769-1D3A-4535-8103-7C8C4F720B45}" type="slidenum">
              <a:rPr lang="en-GB" altLang="en-US"/>
              <a:pPr>
                <a:defRPr/>
              </a:pPr>
              <a:t>‹#›</a:t>
            </a:fld>
            <a:endParaRPr lang="en-GB" altLang="en-US"/>
          </a:p>
        </p:txBody>
      </p:sp>
    </p:spTree>
    <p:extLst>
      <p:ext uri="{BB962C8B-B14F-4D97-AF65-F5344CB8AC3E}">
        <p14:creationId xmlns:p14="http://schemas.microsoft.com/office/powerpoint/2010/main" val="14804158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CDAE26B-A4AC-4D28-A192-B70A792E3AA9}"/>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210AAF5-47CA-4331-9790-7CE04C0E29AB}"/>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5C20A6A-4495-4C46-9BEC-0DCDA9AEF4EE}"/>
              </a:ext>
            </a:extLst>
          </p:cNvPr>
          <p:cNvSpPr>
            <a:spLocks noGrp="1" noChangeArrowheads="1"/>
          </p:cNvSpPr>
          <p:nvPr>
            <p:ph type="sldNum" sz="quarter" idx="12"/>
          </p:nvPr>
        </p:nvSpPr>
        <p:spPr/>
        <p:txBody>
          <a:bodyPr/>
          <a:lstStyle>
            <a:lvl1pPr>
              <a:defRPr/>
            </a:lvl1pPr>
          </a:lstStyle>
          <a:p>
            <a:pPr>
              <a:defRPr/>
            </a:pPr>
            <a:fld id="{1C70EBFD-50C9-4017-8087-7543B30DD5E1}" type="slidenum">
              <a:rPr lang="en-GB" altLang="en-US"/>
              <a:pPr>
                <a:defRPr/>
              </a:pPr>
              <a:t>‹#›</a:t>
            </a:fld>
            <a:endParaRPr lang="en-GB" altLang="en-US"/>
          </a:p>
        </p:txBody>
      </p:sp>
    </p:spTree>
    <p:extLst>
      <p:ext uri="{BB962C8B-B14F-4D97-AF65-F5344CB8AC3E}">
        <p14:creationId xmlns:p14="http://schemas.microsoft.com/office/powerpoint/2010/main" val="25653455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BA26746-FCF2-443D-A1C9-56BBC6D78B99}"/>
              </a:ext>
            </a:extLst>
          </p:cNvPr>
          <p:cNvSpPr>
            <a:spLocks noChangeArrowheads="1"/>
          </p:cNvSpPr>
          <p:nvPr/>
        </p:nvSpPr>
        <p:spPr bwMode="auto">
          <a:xfrm>
            <a:off x="136525" y="136525"/>
            <a:ext cx="8866188" cy="6581775"/>
          </a:xfrm>
          <a:prstGeom prst="rect">
            <a:avLst/>
          </a:prstGeom>
          <a:solidFill>
            <a:schemeClr val="bg1">
              <a:alpha val="50195"/>
            </a:schemeClr>
          </a:solidFill>
          <a:ln>
            <a:noFill/>
          </a:ln>
          <a:effectLst/>
        </p:spPr>
        <p:txBody>
          <a:bodyPr wrap="none" anchor="ct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pPr eaLnBrk="1" hangingPunct="1">
              <a:defRPr/>
            </a:pPr>
            <a:endParaRPr lang="en-US" altLang="en-US"/>
          </a:p>
        </p:txBody>
      </p:sp>
      <p:sp>
        <p:nvSpPr>
          <p:cNvPr id="30723" name="Rectangle 3"/>
          <p:cNvSpPr>
            <a:spLocks noGrp="1" noChangeArrowheads="1"/>
          </p:cNvSpPr>
          <p:nvPr>
            <p:ph type="ctrTitle"/>
          </p:nvPr>
        </p:nvSpPr>
        <p:spPr>
          <a:xfrm>
            <a:off x="455613" y="2130425"/>
            <a:ext cx="7313612" cy="1470025"/>
          </a:xfrm>
        </p:spPr>
        <p:txBody>
          <a:bodyPr/>
          <a:lstStyle>
            <a:lvl1pPr>
              <a:defRPr/>
            </a:lvl1pPr>
          </a:lstStyle>
          <a:p>
            <a:pPr lvl="0"/>
            <a:r>
              <a:rPr lang="en-GB" altLang="en-US" noProof="0"/>
              <a:t>Click to edit Master title style</a:t>
            </a:r>
          </a:p>
        </p:txBody>
      </p:sp>
      <p:sp>
        <p:nvSpPr>
          <p:cNvPr id="30724"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pPr lvl="0"/>
            <a:r>
              <a:rPr lang="en-GB" altLang="en-US" noProof="0"/>
              <a:t>Click to edit Master subtitle style</a:t>
            </a:r>
          </a:p>
        </p:txBody>
      </p:sp>
      <p:sp>
        <p:nvSpPr>
          <p:cNvPr id="5" name="Rectangle 5">
            <a:extLst>
              <a:ext uri="{FF2B5EF4-FFF2-40B4-BE49-F238E27FC236}">
                <a16:creationId xmlns:a16="http://schemas.microsoft.com/office/drawing/2014/main" id="{332CC26C-9BB8-45EE-809B-126CE1152974}"/>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565F0C4-C1B2-4BAB-A588-0B4D2EA21FE1}"/>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CA41C2F6-E98F-4325-B083-4611F7944D1B}"/>
              </a:ext>
            </a:extLst>
          </p:cNvPr>
          <p:cNvSpPr>
            <a:spLocks noGrp="1" noChangeArrowheads="1"/>
          </p:cNvSpPr>
          <p:nvPr>
            <p:ph type="sldNum" sz="quarter" idx="12"/>
          </p:nvPr>
        </p:nvSpPr>
        <p:spPr/>
        <p:txBody>
          <a:bodyPr/>
          <a:lstStyle>
            <a:lvl1pPr>
              <a:defRPr/>
            </a:lvl1pPr>
          </a:lstStyle>
          <a:p>
            <a:pPr>
              <a:defRPr/>
            </a:pPr>
            <a:fld id="{5944477A-8F3B-4E86-8C9E-3B7EB6B9D3E2}" type="slidenum">
              <a:rPr lang="en-GB" altLang="en-US"/>
              <a:pPr>
                <a:defRPr/>
              </a:pPr>
              <a:t>‹#›</a:t>
            </a:fld>
            <a:endParaRPr lang="en-GB" altLang="en-US"/>
          </a:p>
        </p:txBody>
      </p:sp>
    </p:spTree>
    <p:extLst>
      <p:ext uri="{BB962C8B-B14F-4D97-AF65-F5344CB8AC3E}">
        <p14:creationId xmlns:p14="http://schemas.microsoft.com/office/powerpoint/2010/main" val="31460276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85DD5A0D-9111-437E-A59D-4A5CF5C35729}"/>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465E7359-916A-4D88-8F65-C5B32691E028}"/>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E5F371A8-15E8-4332-930A-7B2095257CCF}"/>
              </a:ext>
            </a:extLst>
          </p:cNvPr>
          <p:cNvSpPr>
            <a:spLocks noGrp="1" noChangeArrowheads="1"/>
          </p:cNvSpPr>
          <p:nvPr>
            <p:ph type="sldNum" sz="quarter" idx="12"/>
          </p:nvPr>
        </p:nvSpPr>
        <p:spPr/>
        <p:txBody>
          <a:bodyPr/>
          <a:lstStyle>
            <a:lvl1pPr>
              <a:defRPr/>
            </a:lvl1pPr>
          </a:lstStyle>
          <a:p>
            <a:pPr>
              <a:defRPr/>
            </a:pPr>
            <a:fld id="{3704C27C-368A-4726-BDC3-03E5A03729E8}" type="slidenum">
              <a:rPr lang="en-GB" altLang="en-US"/>
              <a:pPr>
                <a:defRPr/>
              </a:pPr>
              <a:t>‹#›</a:t>
            </a:fld>
            <a:endParaRPr lang="en-GB" altLang="en-US"/>
          </a:p>
        </p:txBody>
      </p:sp>
    </p:spTree>
    <p:extLst>
      <p:ext uri="{BB962C8B-B14F-4D97-AF65-F5344CB8AC3E}">
        <p14:creationId xmlns:p14="http://schemas.microsoft.com/office/powerpoint/2010/main" val="4589146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70791E34-F753-40E9-BE2B-C910221EB4C9}"/>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153748AA-8DE1-4DC0-BBB1-14EE8386832A}"/>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897857B0-B6BE-436A-93C6-1F164FBA8A13}"/>
              </a:ext>
            </a:extLst>
          </p:cNvPr>
          <p:cNvSpPr>
            <a:spLocks noGrp="1" noChangeArrowheads="1"/>
          </p:cNvSpPr>
          <p:nvPr>
            <p:ph type="sldNum" sz="quarter" idx="12"/>
          </p:nvPr>
        </p:nvSpPr>
        <p:spPr/>
        <p:txBody>
          <a:bodyPr/>
          <a:lstStyle>
            <a:lvl1pPr>
              <a:defRPr/>
            </a:lvl1pPr>
          </a:lstStyle>
          <a:p>
            <a:pPr>
              <a:defRPr/>
            </a:pPr>
            <a:fld id="{D0F7CC98-103F-406D-B192-9BFE3FDD732C}" type="slidenum">
              <a:rPr lang="en-GB" altLang="en-US"/>
              <a:pPr>
                <a:defRPr/>
              </a:pPr>
              <a:t>‹#›</a:t>
            </a:fld>
            <a:endParaRPr lang="en-GB" altLang="en-US"/>
          </a:p>
        </p:txBody>
      </p:sp>
    </p:spTree>
    <p:extLst>
      <p:ext uri="{BB962C8B-B14F-4D97-AF65-F5344CB8AC3E}">
        <p14:creationId xmlns:p14="http://schemas.microsoft.com/office/powerpoint/2010/main" val="9813459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5613" y="1600200"/>
            <a:ext cx="403701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600200"/>
            <a:ext cx="403701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2D9501F1-4070-412D-B602-C09B2F260285}"/>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667AFCD-495E-485D-9BD6-6F85D4ECE858}"/>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A9EEB2F4-4EDF-452F-A351-5833DC314DF3}"/>
              </a:ext>
            </a:extLst>
          </p:cNvPr>
          <p:cNvSpPr>
            <a:spLocks noGrp="1" noChangeArrowheads="1"/>
          </p:cNvSpPr>
          <p:nvPr>
            <p:ph type="sldNum" sz="quarter" idx="12"/>
          </p:nvPr>
        </p:nvSpPr>
        <p:spPr/>
        <p:txBody>
          <a:bodyPr/>
          <a:lstStyle>
            <a:lvl1pPr>
              <a:defRPr/>
            </a:lvl1pPr>
          </a:lstStyle>
          <a:p>
            <a:pPr>
              <a:defRPr/>
            </a:pPr>
            <a:fld id="{374DF726-D1D6-46D3-A099-69DE4DA13E1E}" type="slidenum">
              <a:rPr lang="en-GB" altLang="en-US"/>
              <a:pPr>
                <a:defRPr/>
              </a:pPr>
              <a:t>‹#›</a:t>
            </a:fld>
            <a:endParaRPr lang="en-GB" altLang="en-US"/>
          </a:p>
        </p:txBody>
      </p:sp>
    </p:spTree>
    <p:extLst>
      <p:ext uri="{BB962C8B-B14F-4D97-AF65-F5344CB8AC3E}">
        <p14:creationId xmlns:p14="http://schemas.microsoft.com/office/powerpoint/2010/main" val="276463277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A41AC6DA-1E44-401D-A000-261023DF1AA7}"/>
              </a:ext>
            </a:extLst>
          </p:cNvPr>
          <p:cNvSpPr>
            <a:spLocks noGrp="1" noChangeArrowheads="1"/>
          </p:cNvSpPr>
          <p:nvPr>
            <p:ph type="dt" sz="half" idx="10"/>
          </p:nvPr>
        </p:nvSpPr>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DFC79DF9-0EFE-4686-B030-2BADBC00AE90}"/>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9" name="Rectangle 7">
            <a:extLst>
              <a:ext uri="{FF2B5EF4-FFF2-40B4-BE49-F238E27FC236}">
                <a16:creationId xmlns:a16="http://schemas.microsoft.com/office/drawing/2014/main" id="{985210BC-2A84-439D-B710-7A8BE63995CE}"/>
              </a:ext>
            </a:extLst>
          </p:cNvPr>
          <p:cNvSpPr>
            <a:spLocks noGrp="1" noChangeArrowheads="1"/>
          </p:cNvSpPr>
          <p:nvPr>
            <p:ph type="sldNum" sz="quarter" idx="12"/>
          </p:nvPr>
        </p:nvSpPr>
        <p:spPr/>
        <p:txBody>
          <a:bodyPr/>
          <a:lstStyle>
            <a:lvl1pPr>
              <a:defRPr/>
            </a:lvl1pPr>
          </a:lstStyle>
          <a:p>
            <a:pPr>
              <a:defRPr/>
            </a:pPr>
            <a:fld id="{561E744E-18EE-4B49-9D77-025E5F5C3E77}" type="slidenum">
              <a:rPr lang="en-GB" altLang="en-US"/>
              <a:pPr>
                <a:defRPr/>
              </a:pPr>
              <a:t>‹#›</a:t>
            </a:fld>
            <a:endParaRPr lang="en-GB" altLang="en-US"/>
          </a:p>
        </p:txBody>
      </p:sp>
    </p:spTree>
    <p:extLst>
      <p:ext uri="{BB962C8B-B14F-4D97-AF65-F5344CB8AC3E}">
        <p14:creationId xmlns:p14="http://schemas.microsoft.com/office/powerpoint/2010/main" val="15002015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5FF6A7A0-3105-40B4-A4ED-0BF2F533B1ED}"/>
              </a:ext>
            </a:extLst>
          </p:cNvPr>
          <p:cNvSpPr>
            <a:spLocks noGrp="1" noChangeArrowheads="1"/>
          </p:cNvSpPr>
          <p:nvPr>
            <p:ph type="dt" sz="half" idx="10"/>
          </p:nvPr>
        </p:nvSpPr>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1B75FDA5-9376-4541-AD4C-C142609D4C9F}"/>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5" name="Rectangle 7">
            <a:extLst>
              <a:ext uri="{FF2B5EF4-FFF2-40B4-BE49-F238E27FC236}">
                <a16:creationId xmlns:a16="http://schemas.microsoft.com/office/drawing/2014/main" id="{A3DF40B9-E3A3-4BE9-8A64-EEE081EF658A}"/>
              </a:ext>
            </a:extLst>
          </p:cNvPr>
          <p:cNvSpPr>
            <a:spLocks noGrp="1" noChangeArrowheads="1"/>
          </p:cNvSpPr>
          <p:nvPr>
            <p:ph type="sldNum" sz="quarter" idx="12"/>
          </p:nvPr>
        </p:nvSpPr>
        <p:spPr/>
        <p:txBody>
          <a:bodyPr/>
          <a:lstStyle>
            <a:lvl1pPr>
              <a:defRPr/>
            </a:lvl1pPr>
          </a:lstStyle>
          <a:p>
            <a:pPr>
              <a:defRPr/>
            </a:pPr>
            <a:fld id="{111AB403-3C9D-4525-B918-E9FEAF59BDB5}" type="slidenum">
              <a:rPr lang="en-GB" altLang="en-US"/>
              <a:pPr>
                <a:defRPr/>
              </a:pPr>
              <a:t>‹#›</a:t>
            </a:fld>
            <a:endParaRPr lang="en-GB" altLang="en-US"/>
          </a:p>
        </p:txBody>
      </p:sp>
    </p:spTree>
    <p:extLst>
      <p:ext uri="{BB962C8B-B14F-4D97-AF65-F5344CB8AC3E}">
        <p14:creationId xmlns:p14="http://schemas.microsoft.com/office/powerpoint/2010/main" val="10072983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28AC4D1-4980-4941-ABDE-6EC133B7D68E}"/>
              </a:ext>
            </a:extLst>
          </p:cNvPr>
          <p:cNvSpPr>
            <a:spLocks noGrp="1" noChangeArrowheads="1"/>
          </p:cNvSpPr>
          <p:nvPr>
            <p:ph type="dt" sz="half" idx="10"/>
          </p:nvPr>
        </p:nvSpPr>
        <p:spPr/>
        <p:txBody>
          <a:bodyPr/>
          <a:lstStyle>
            <a:lvl1pPr>
              <a:defRPr/>
            </a:lvl1pPr>
          </a:lstStyle>
          <a:p>
            <a:pPr>
              <a:defRPr/>
            </a:pPr>
            <a:endParaRPr lang="en-GB" altLang="en-US"/>
          </a:p>
        </p:txBody>
      </p:sp>
      <p:sp>
        <p:nvSpPr>
          <p:cNvPr id="3" name="Rectangle 6">
            <a:extLst>
              <a:ext uri="{FF2B5EF4-FFF2-40B4-BE49-F238E27FC236}">
                <a16:creationId xmlns:a16="http://schemas.microsoft.com/office/drawing/2014/main" id="{702E3859-C243-41D3-9907-589FF7A8E2B9}"/>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4" name="Rectangle 7">
            <a:extLst>
              <a:ext uri="{FF2B5EF4-FFF2-40B4-BE49-F238E27FC236}">
                <a16:creationId xmlns:a16="http://schemas.microsoft.com/office/drawing/2014/main" id="{6CCB19E0-3E72-46D6-9903-D01577117867}"/>
              </a:ext>
            </a:extLst>
          </p:cNvPr>
          <p:cNvSpPr>
            <a:spLocks noGrp="1" noChangeArrowheads="1"/>
          </p:cNvSpPr>
          <p:nvPr>
            <p:ph type="sldNum" sz="quarter" idx="12"/>
          </p:nvPr>
        </p:nvSpPr>
        <p:spPr/>
        <p:txBody>
          <a:bodyPr/>
          <a:lstStyle>
            <a:lvl1pPr>
              <a:defRPr/>
            </a:lvl1pPr>
          </a:lstStyle>
          <a:p>
            <a:pPr>
              <a:defRPr/>
            </a:pPr>
            <a:fld id="{2C074EA9-D073-4E6D-96AA-A96097011FB4}" type="slidenum">
              <a:rPr lang="en-GB" altLang="en-US"/>
              <a:pPr>
                <a:defRPr/>
              </a:pPr>
              <a:t>‹#›</a:t>
            </a:fld>
            <a:endParaRPr lang="en-GB" altLang="en-US"/>
          </a:p>
        </p:txBody>
      </p:sp>
    </p:spTree>
    <p:extLst>
      <p:ext uri="{BB962C8B-B14F-4D97-AF65-F5344CB8AC3E}">
        <p14:creationId xmlns:p14="http://schemas.microsoft.com/office/powerpoint/2010/main" val="321465647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CEE6B7A7-B089-4B30-B4D4-8A5686575869}"/>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96029A9-7151-415D-AAC0-FC15F67D4A27}"/>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D702CA5C-4556-46E5-AE80-A6C3E3AB49BC}"/>
              </a:ext>
            </a:extLst>
          </p:cNvPr>
          <p:cNvSpPr>
            <a:spLocks noGrp="1" noChangeArrowheads="1"/>
          </p:cNvSpPr>
          <p:nvPr>
            <p:ph type="sldNum" sz="quarter" idx="12"/>
          </p:nvPr>
        </p:nvSpPr>
        <p:spPr/>
        <p:txBody>
          <a:bodyPr/>
          <a:lstStyle>
            <a:lvl1pPr>
              <a:defRPr/>
            </a:lvl1pPr>
          </a:lstStyle>
          <a:p>
            <a:pPr>
              <a:defRPr/>
            </a:pPr>
            <a:fld id="{B4E03F46-A66A-491A-93B0-7FB55B7C43C6}" type="slidenum">
              <a:rPr lang="en-GB" altLang="en-US"/>
              <a:pPr>
                <a:defRPr/>
              </a:pPr>
              <a:t>‹#›</a:t>
            </a:fld>
            <a:endParaRPr lang="en-GB" altLang="en-US"/>
          </a:p>
        </p:txBody>
      </p:sp>
    </p:spTree>
    <p:extLst>
      <p:ext uri="{BB962C8B-B14F-4D97-AF65-F5344CB8AC3E}">
        <p14:creationId xmlns:p14="http://schemas.microsoft.com/office/powerpoint/2010/main" val="37872837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7922EAA-CE23-4890-AFAF-070E44F0C2C5}"/>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0D2615C5-8659-456B-A49D-E199A27523F5}"/>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E74C9F4-0560-47D6-ADC7-BF9A1E20C1B6}"/>
              </a:ext>
            </a:extLst>
          </p:cNvPr>
          <p:cNvSpPr>
            <a:spLocks noGrp="1" noChangeArrowheads="1"/>
          </p:cNvSpPr>
          <p:nvPr>
            <p:ph type="sldNum" sz="quarter" idx="12"/>
          </p:nvPr>
        </p:nvSpPr>
        <p:spPr/>
        <p:txBody>
          <a:bodyPr/>
          <a:lstStyle>
            <a:lvl1pPr>
              <a:defRPr/>
            </a:lvl1pPr>
          </a:lstStyle>
          <a:p>
            <a:pPr>
              <a:defRPr/>
            </a:pPr>
            <a:fld id="{72CDFC8E-0409-4FAA-A612-49826BD502D8}" type="slidenum">
              <a:rPr lang="en-GB" altLang="en-US"/>
              <a:pPr>
                <a:defRPr/>
              </a:pPr>
              <a:t>‹#›</a:t>
            </a:fld>
            <a:endParaRPr lang="en-GB" altLang="en-US"/>
          </a:p>
        </p:txBody>
      </p:sp>
    </p:spTree>
    <p:extLst>
      <p:ext uri="{BB962C8B-B14F-4D97-AF65-F5344CB8AC3E}">
        <p14:creationId xmlns:p14="http://schemas.microsoft.com/office/powerpoint/2010/main" val="243695773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9C2CE131-9EAA-4B46-920F-360F81B1E6BF}"/>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97C2F04-69F1-4801-87CE-356641C2825A}"/>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CA525C83-5E25-4112-9843-1257B2172FEF}"/>
              </a:ext>
            </a:extLst>
          </p:cNvPr>
          <p:cNvSpPr>
            <a:spLocks noGrp="1" noChangeArrowheads="1"/>
          </p:cNvSpPr>
          <p:nvPr>
            <p:ph type="sldNum" sz="quarter" idx="12"/>
          </p:nvPr>
        </p:nvSpPr>
        <p:spPr/>
        <p:txBody>
          <a:bodyPr/>
          <a:lstStyle>
            <a:lvl1pPr>
              <a:defRPr/>
            </a:lvl1pPr>
          </a:lstStyle>
          <a:p>
            <a:pPr>
              <a:defRPr/>
            </a:pPr>
            <a:fld id="{46DEBE59-6C4D-46DD-9009-8AAF7EF7FC5E}" type="slidenum">
              <a:rPr lang="en-GB" altLang="en-US"/>
              <a:pPr>
                <a:defRPr/>
              </a:pPr>
              <a:t>‹#›</a:t>
            </a:fld>
            <a:endParaRPr lang="en-GB" altLang="en-US"/>
          </a:p>
        </p:txBody>
      </p:sp>
    </p:spTree>
    <p:extLst>
      <p:ext uri="{BB962C8B-B14F-4D97-AF65-F5344CB8AC3E}">
        <p14:creationId xmlns:p14="http://schemas.microsoft.com/office/powerpoint/2010/main" val="28769452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571117DD-520A-4438-8C05-F5CCE808A616}"/>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EAB25CCB-A64E-4FBD-9E4F-0B7FE2FB9C81}"/>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AE185E21-F967-45FD-8D2E-7C31B55BD0B0}"/>
              </a:ext>
            </a:extLst>
          </p:cNvPr>
          <p:cNvSpPr>
            <a:spLocks noGrp="1" noChangeArrowheads="1"/>
          </p:cNvSpPr>
          <p:nvPr>
            <p:ph type="sldNum" sz="quarter" idx="12"/>
          </p:nvPr>
        </p:nvSpPr>
        <p:spPr/>
        <p:txBody>
          <a:bodyPr/>
          <a:lstStyle>
            <a:lvl1pPr>
              <a:defRPr/>
            </a:lvl1pPr>
          </a:lstStyle>
          <a:p>
            <a:pPr>
              <a:defRPr/>
            </a:pPr>
            <a:fld id="{D14E9BD8-BA7F-4E63-BF7E-0F4BAC5F2837}" type="slidenum">
              <a:rPr lang="en-GB" altLang="en-US"/>
              <a:pPr>
                <a:defRPr/>
              </a:pPr>
              <a:t>‹#›</a:t>
            </a:fld>
            <a:endParaRPr lang="en-GB" altLang="en-US"/>
          </a:p>
        </p:txBody>
      </p:sp>
    </p:spTree>
    <p:extLst>
      <p:ext uri="{BB962C8B-B14F-4D97-AF65-F5344CB8AC3E}">
        <p14:creationId xmlns:p14="http://schemas.microsoft.com/office/powerpoint/2010/main" val="594183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99CC5453-CFBD-44B7-B67B-8EDE7EBB5417}"/>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1CD1F2C6-C3ED-45C7-AC4A-F95DF4E9FED8}"/>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A2D2F8F8-FD78-41BF-AA1B-5E484A0A1747}"/>
              </a:ext>
            </a:extLst>
          </p:cNvPr>
          <p:cNvSpPr>
            <a:spLocks noGrp="1" noChangeArrowheads="1"/>
          </p:cNvSpPr>
          <p:nvPr>
            <p:ph type="sldNum" sz="quarter" idx="12"/>
          </p:nvPr>
        </p:nvSpPr>
        <p:spPr/>
        <p:txBody>
          <a:bodyPr/>
          <a:lstStyle>
            <a:lvl1pPr>
              <a:defRPr/>
            </a:lvl1pPr>
          </a:lstStyle>
          <a:p>
            <a:pPr>
              <a:defRPr/>
            </a:pPr>
            <a:fld id="{45A3E979-F9D4-4F2B-B421-B18CA328D111}" type="slidenum">
              <a:rPr lang="en-GB" altLang="en-US"/>
              <a:pPr>
                <a:defRPr/>
              </a:pPr>
              <a:t>‹#›</a:t>
            </a:fld>
            <a:endParaRPr lang="en-GB" altLang="en-US"/>
          </a:p>
        </p:txBody>
      </p:sp>
    </p:spTree>
    <p:extLst>
      <p:ext uri="{BB962C8B-B14F-4D97-AF65-F5344CB8AC3E}">
        <p14:creationId xmlns:p14="http://schemas.microsoft.com/office/powerpoint/2010/main" val="286012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851BC66-372D-45D3-923A-5EA13A4CBFA7}"/>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6374EFA-13C8-48AF-9239-32DD6F26CF97}"/>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84F76FD-5D1A-4EED-9EFE-A08EDB04F50B}"/>
              </a:ext>
            </a:extLst>
          </p:cNvPr>
          <p:cNvSpPr>
            <a:spLocks noGrp="1" noChangeArrowheads="1"/>
          </p:cNvSpPr>
          <p:nvPr>
            <p:ph type="sldNum" sz="quarter" idx="12"/>
          </p:nvPr>
        </p:nvSpPr>
        <p:spPr/>
        <p:txBody>
          <a:bodyPr/>
          <a:lstStyle>
            <a:lvl1pPr>
              <a:defRPr/>
            </a:lvl1pPr>
          </a:lstStyle>
          <a:p>
            <a:pPr>
              <a:defRPr/>
            </a:pPr>
            <a:fld id="{FE61346E-7FD1-45EC-A226-73E0528C10F8}" type="slidenum">
              <a:rPr lang="en-GB" altLang="en-US"/>
              <a:pPr>
                <a:defRPr/>
              </a:pPr>
              <a:t>‹#›</a:t>
            </a:fld>
            <a:endParaRPr lang="en-GB" altLang="en-US"/>
          </a:p>
        </p:txBody>
      </p:sp>
    </p:spTree>
    <p:extLst>
      <p:ext uri="{BB962C8B-B14F-4D97-AF65-F5344CB8AC3E}">
        <p14:creationId xmlns:p14="http://schemas.microsoft.com/office/powerpoint/2010/main" val="23637295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93988" y="1600200"/>
            <a:ext cx="3086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32488" y="1600200"/>
            <a:ext cx="308768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266A069-1B54-48F6-8E46-83F84BCDFDE4}"/>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0379026-8B43-4C06-958A-0E7B9C5DF4AE}"/>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36D6EF6-BB35-452E-A657-E48A632F5EFE}"/>
              </a:ext>
            </a:extLst>
          </p:cNvPr>
          <p:cNvSpPr>
            <a:spLocks noGrp="1" noChangeArrowheads="1"/>
          </p:cNvSpPr>
          <p:nvPr>
            <p:ph type="sldNum" sz="quarter" idx="12"/>
          </p:nvPr>
        </p:nvSpPr>
        <p:spPr/>
        <p:txBody>
          <a:bodyPr/>
          <a:lstStyle>
            <a:lvl1pPr>
              <a:defRPr/>
            </a:lvl1pPr>
          </a:lstStyle>
          <a:p>
            <a:pPr>
              <a:defRPr/>
            </a:pPr>
            <a:fld id="{7AF66018-A1C7-4615-BABE-391027F3B2D2}" type="slidenum">
              <a:rPr lang="en-GB" altLang="en-US"/>
              <a:pPr>
                <a:defRPr/>
              </a:pPr>
              <a:t>‹#›</a:t>
            </a:fld>
            <a:endParaRPr lang="en-GB" altLang="en-US"/>
          </a:p>
        </p:txBody>
      </p:sp>
    </p:spTree>
    <p:extLst>
      <p:ext uri="{BB962C8B-B14F-4D97-AF65-F5344CB8AC3E}">
        <p14:creationId xmlns:p14="http://schemas.microsoft.com/office/powerpoint/2010/main" val="2286100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4FB68E9F-4F94-4D9E-8508-ECEA41C05845}"/>
              </a:ext>
            </a:extLst>
          </p:cNvPr>
          <p:cNvSpPr>
            <a:spLocks noGrp="1" noChangeArrowheads="1"/>
          </p:cNvSpPr>
          <p:nvPr>
            <p:ph type="dt" sz="half" idx="10"/>
          </p:nvPr>
        </p:nvSpPr>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27030305-55DD-4B8F-9E31-52E2DE361362}"/>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3EC8671D-8EB8-4703-8BC7-5123F6607B76}"/>
              </a:ext>
            </a:extLst>
          </p:cNvPr>
          <p:cNvSpPr>
            <a:spLocks noGrp="1" noChangeArrowheads="1"/>
          </p:cNvSpPr>
          <p:nvPr>
            <p:ph type="sldNum" sz="quarter" idx="12"/>
          </p:nvPr>
        </p:nvSpPr>
        <p:spPr/>
        <p:txBody>
          <a:bodyPr/>
          <a:lstStyle>
            <a:lvl1pPr>
              <a:defRPr/>
            </a:lvl1pPr>
          </a:lstStyle>
          <a:p>
            <a:pPr>
              <a:defRPr/>
            </a:pPr>
            <a:fld id="{10902059-ABCE-46C5-8B64-A6F6D3E31C5F}" type="slidenum">
              <a:rPr lang="en-GB" altLang="en-US"/>
              <a:pPr>
                <a:defRPr/>
              </a:pPr>
              <a:t>‹#›</a:t>
            </a:fld>
            <a:endParaRPr lang="en-GB" altLang="en-US"/>
          </a:p>
        </p:txBody>
      </p:sp>
    </p:spTree>
    <p:extLst>
      <p:ext uri="{BB962C8B-B14F-4D97-AF65-F5344CB8AC3E}">
        <p14:creationId xmlns:p14="http://schemas.microsoft.com/office/powerpoint/2010/main" val="22609214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CE838B7-AE8F-492C-B81E-782393FB962E}"/>
              </a:ext>
            </a:extLst>
          </p:cNvPr>
          <p:cNvSpPr>
            <a:spLocks noGrp="1" noChangeArrowheads="1"/>
          </p:cNvSpPr>
          <p:nvPr>
            <p:ph type="dt" sz="half" idx="10"/>
          </p:nvPr>
        </p:nvSpPr>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69B2DADA-4FD1-4327-A396-D5DEC84E1FDE}"/>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7C824F88-CF39-4E6C-820A-5885F74D947B}"/>
              </a:ext>
            </a:extLst>
          </p:cNvPr>
          <p:cNvSpPr>
            <a:spLocks noGrp="1" noChangeArrowheads="1"/>
          </p:cNvSpPr>
          <p:nvPr>
            <p:ph type="sldNum" sz="quarter" idx="12"/>
          </p:nvPr>
        </p:nvSpPr>
        <p:spPr/>
        <p:txBody>
          <a:bodyPr/>
          <a:lstStyle>
            <a:lvl1pPr>
              <a:defRPr/>
            </a:lvl1pPr>
          </a:lstStyle>
          <a:p>
            <a:pPr>
              <a:defRPr/>
            </a:pPr>
            <a:fld id="{755BA424-95EF-4CD5-B22F-32A1051EC046}" type="slidenum">
              <a:rPr lang="en-GB" altLang="en-US"/>
              <a:pPr>
                <a:defRPr/>
              </a:pPr>
              <a:t>‹#›</a:t>
            </a:fld>
            <a:endParaRPr lang="en-GB" altLang="en-US"/>
          </a:p>
        </p:txBody>
      </p:sp>
    </p:spTree>
    <p:extLst>
      <p:ext uri="{BB962C8B-B14F-4D97-AF65-F5344CB8AC3E}">
        <p14:creationId xmlns:p14="http://schemas.microsoft.com/office/powerpoint/2010/main" val="10088212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56A5A7-24BB-46E3-A935-3B69488EF448}"/>
              </a:ext>
            </a:extLst>
          </p:cNvPr>
          <p:cNvSpPr>
            <a:spLocks noGrp="1" noChangeArrowheads="1"/>
          </p:cNvSpPr>
          <p:nvPr>
            <p:ph type="dt" sz="half" idx="10"/>
          </p:nvPr>
        </p:nvSpPr>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B37E1199-037E-44E2-8B4B-9BB0225D6F9D}"/>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822D98C3-2E83-4F4B-988A-77C82590803F}"/>
              </a:ext>
            </a:extLst>
          </p:cNvPr>
          <p:cNvSpPr>
            <a:spLocks noGrp="1" noChangeArrowheads="1"/>
          </p:cNvSpPr>
          <p:nvPr>
            <p:ph type="sldNum" sz="quarter" idx="12"/>
          </p:nvPr>
        </p:nvSpPr>
        <p:spPr/>
        <p:txBody>
          <a:bodyPr/>
          <a:lstStyle>
            <a:lvl1pPr>
              <a:defRPr/>
            </a:lvl1pPr>
          </a:lstStyle>
          <a:p>
            <a:pPr>
              <a:defRPr/>
            </a:pPr>
            <a:fld id="{71ECEF26-B8AC-4128-A3EA-224BDB35402E}" type="slidenum">
              <a:rPr lang="en-GB" altLang="en-US"/>
              <a:pPr>
                <a:defRPr/>
              </a:pPr>
              <a:t>‹#›</a:t>
            </a:fld>
            <a:endParaRPr lang="en-GB" altLang="en-US"/>
          </a:p>
        </p:txBody>
      </p:sp>
    </p:spTree>
    <p:extLst>
      <p:ext uri="{BB962C8B-B14F-4D97-AF65-F5344CB8AC3E}">
        <p14:creationId xmlns:p14="http://schemas.microsoft.com/office/powerpoint/2010/main" val="41181807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503E9BD-50D0-4782-B3F7-749A0E30B7EB}"/>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B9A8CDD1-0BBE-47D9-80E7-E043616839DD}"/>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151A8E66-DF7A-4A66-995E-5D89C8CC0F82}"/>
              </a:ext>
            </a:extLst>
          </p:cNvPr>
          <p:cNvSpPr>
            <a:spLocks noGrp="1" noChangeArrowheads="1"/>
          </p:cNvSpPr>
          <p:nvPr>
            <p:ph type="sldNum" sz="quarter" idx="12"/>
          </p:nvPr>
        </p:nvSpPr>
        <p:spPr/>
        <p:txBody>
          <a:bodyPr/>
          <a:lstStyle>
            <a:lvl1pPr>
              <a:defRPr/>
            </a:lvl1pPr>
          </a:lstStyle>
          <a:p>
            <a:pPr>
              <a:defRPr/>
            </a:pPr>
            <a:fld id="{E686494A-7451-4A1F-807F-FF6277DF67A3}" type="slidenum">
              <a:rPr lang="en-GB" altLang="en-US"/>
              <a:pPr>
                <a:defRPr/>
              </a:pPr>
              <a:t>‹#›</a:t>
            </a:fld>
            <a:endParaRPr lang="en-GB" altLang="en-US"/>
          </a:p>
        </p:txBody>
      </p:sp>
    </p:spTree>
    <p:extLst>
      <p:ext uri="{BB962C8B-B14F-4D97-AF65-F5344CB8AC3E}">
        <p14:creationId xmlns:p14="http://schemas.microsoft.com/office/powerpoint/2010/main" val="7521354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B3008C0-5115-4782-BAED-4027C4008DE0}"/>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9B3A170E-42F3-4EC6-86A4-CAD1A6AE4FC2}"/>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CCAA03D-BE4A-46D5-A725-3161C384122A}"/>
              </a:ext>
            </a:extLst>
          </p:cNvPr>
          <p:cNvSpPr>
            <a:spLocks noGrp="1" noChangeArrowheads="1"/>
          </p:cNvSpPr>
          <p:nvPr>
            <p:ph type="sldNum" sz="quarter" idx="12"/>
          </p:nvPr>
        </p:nvSpPr>
        <p:spPr/>
        <p:txBody>
          <a:bodyPr/>
          <a:lstStyle>
            <a:lvl1pPr>
              <a:defRPr/>
            </a:lvl1pPr>
          </a:lstStyle>
          <a:p>
            <a:pPr>
              <a:defRPr/>
            </a:pPr>
            <a:fld id="{FFC86DBF-8093-4054-B8D0-7DABB603F909}" type="slidenum">
              <a:rPr lang="en-GB" altLang="en-US"/>
              <a:pPr>
                <a:defRPr/>
              </a:pPr>
              <a:t>‹#›</a:t>
            </a:fld>
            <a:endParaRPr lang="en-GB" altLang="en-US"/>
          </a:p>
        </p:txBody>
      </p:sp>
    </p:spTree>
    <p:extLst>
      <p:ext uri="{BB962C8B-B14F-4D97-AF65-F5344CB8AC3E}">
        <p14:creationId xmlns:p14="http://schemas.microsoft.com/office/powerpoint/2010/main" val="20957448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6043F2-22A5-421E-83C4-A56410A0721B}"/>
              </a:ext>
            </a:extLst>
          </p:cNvPr>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3FDA73CA-CF26-4E51-8207-2825CB3CCD65}"/>
              </a:ext>
            </a:extLst>
          </p:cNvPr>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8ABC7567-1751-4801-8853-321FB6234FD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GB" altLang="en-US"/>
          </a:p>
        </p:txBody>
      </p:sp>
      <p:sp>
        <p:nvSpPr>
          <p:cNvPr id="1029" name="Rectangle 5">
            <a:extLst>
              <a:ext uri="{FF2B5EF4-FFF2-40B4-BE49-F238E27FC236}">
                <a16:creationId xmlns:a16="http://schemas.microsoft.com/office/drawing/2014/main" id="{FB565BA4-77E4-4CE8-BEDB-68E9CAD78E6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GB" altLang="en-US"/>
          </a:p>
        </p:txBody>
      </p:sp>
      <p:sp>
        <p:nvSpPr>
          <p:cNvPr id="1030" name="Rectangle 6">
            <a:extLst>
              <a:ext uri="{FF2B5EF4-FFF2-40B4-BE49-F238E27FC236}">
                <a16:creationId xmlns:a16="http://schemas.microsoft.com/office/drawing/2014/main" id="{D44735CE-9221-4EB8-9D43-B20FB0A996F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1323CA70-614C-4373-82EE-201AB9F29D31}" type="slidenum">
              <a:rPr lang="en-GB"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79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l" rtl="0" eaLnBrk="0" fontAlgn="base" hangingPunct="0">
        <a:spcBef>
          <a:spcPct val="0"/>
        </a:spcBef>
        <a:spcAft>
          <a:spcPct val="0"/>
        </a:spcAft>
        <a:buClr>
          <a:schemeClr val="tx1"/>
        </a:buClr>
        <a:defRPr sz="3200" kern="1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panose="020B0604020202020204" pitchFamily="34" charset="0"/>
        </a:defRPr>
      </a:lvl2pPr>
      <a:lvl3pPr algn="l" rtl="0" eaLnBrk="0" fontAlgn="base" hangingPunct="0">
        <a:spcBef>
          <a:spcPct val="0"/>
        </a:spcBef>
        <a:spcAft>
          <a:spcPct val="0"/>
        </a:spcAft>
        <a:buClr>
          <a:schemeClr val="tx1"/>
        </a:buClr>
        <a:defRPr sz="3200">
          <a:solidFill>
            <a:schemeClr val="tx1"/>
          </a:solidFill>
          <a:latin typeface="Arial" panose="020B0604020202020204" pitchFamily="34" charset="0"/>
        </a:defRPr>
      </a:lvl3pPr>
      <a:lvl4pPr algn="l" rtl="0" eaLnBrk="0" fontAlgn="base" hangingPunct="0">
        <a:spcBef>
          <a:spcPct val="0"/>
        </a:spcBef>
        <a:spcAft>
          <a:spcPct val="0"/>
        </a:spcAft>
        <a:buClr>
          <a:schemeClr val="tx1"/>
        </a:buClr>
        <a:defRPr sz="3200">
          <a:solidFill>
            <a:schemeClr val="tx1"/>
          </a:solidFill>
          <a:latin typeface="Arial" panose="020B0604020202020204" pitchFamily="34" charset="0"/>
        </a:defRPr>
      </a:lvl4pPr>
      <a:lvl5pPr algn="l" rtl="0" eaLnBrk="0" fontAlgn="base" hangingPunct="0">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9357BAA-63AC-40D6-931A-3CB3BACE8EB8}"/>
              </a:ext>
            </a:extLst>
          </p:cNvPr>
          <p:cNvSpPr>
            <a:spLocks noChangeArrowheads="1"/>
          </p:cNvSpPr>
          <p:nvPr/>
        </p:nvSpPr>
        <p:spPr bwMode="auto">
          <a:xfrm>
            <a:off x="136525" y="136525"/>
            <a:ext cx="8866188" cy="6581775"/>
          </a:xfrm>
          <a:prstGeom prst="rect">
            <a:avLst/>
          </a:prstGeom>
          <a:solidFill>
            <a:schemeClr val="bg1">
              <a:alpha val="50195"/>
            </a:schemeClr>
          </a:solidFill>
          <a:ln>
            <a:noFill/>
          </a:ln>
          <a:effectLst/>
        </p:spPr>
        <p:txBody>
          <a:bodyPr wrap="none" anchor="ct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pPr eaLnBrk="1" hangingPunct="1">
              <a:defRPr/>
            </a:pPr>
            <a:endParaRPr lang="en-US" altLang="en-US"/>
          </a:p>
        </p:txBody>
      </p:sp>
      <p:sp>
        <p:nvSpPr>
          <p:cNvPr id="2051" name="Rectangle 3">
            <a:extLst>
              <a:ext uri="{FF2B5EF4-FFF2-40B4-BE49-F238E27FC236}">
                <a16:creationId xmlns:a16="http://schemas.microsoft.com/office/drawing/2014/main" id="{D16DB0E2-2F13-4CA7-AFF3-6BC447B6A5E3}"/>
              </a:ext>
            </a:extLst>
          </p:cNvPr>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2052" name="Rectangle 4">
            <a:extLst>
              <a:ext uri="{FF2B5EF4-FFF2-40B4-BE49-F238E27FC236}">
                <a16:creationId xmlns:a16="http://schemas.microsoft.com/office/drawing/2014/main" id="{F35D4008-B313-4847-AA84-51C2EF3FEAD9}"/>
              </a:ext>
            </a:extLst>
          </p:cNvPr>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9701" name="Rectangle 5">
            <a:extLst>
              <a:ext uri="{FF2B5EF4-FFF2-40B4-BE49-F238E27FC236}">
                <a16:creationId xmlns:a16="http://schemas.microsoft.com/office/drawing/2014/main" id="{946187C9-BC05-43EC-BCC2-FEE8E746D24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GB" altLang="en-US"/>
          </a:p>
        </p:txBody>
      </p:sp>
      <p:sp>
        <p:nvSpPr>
          <p:cNvPr id="29702" name="Rectangle 6">
            <a:extLst>
              <a:ext uri="{FF2B5EF4-FFF2-40B4-BE49-F238E27FC236}">
                <a16:creationId xmlns:a16="http://schemas.microsoft.com/office/drawing/2014/main" id="{53AC40D3-34BC-4DA0-B50A-FA0BDAD5EAB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GB" altLang="en-US"/>
          </a:p>
        </p:txBody>
      </p:sp>
      <p:sp>
        <p:nvSpPr>
          <p:cNvPr id="29703" name="Rectangle 7">
            <a:extLst>
              <a:ext uri="{FF2B5EF4-FFF2-40B4-BE49-F238E27FC236}">
                <a16:creationId xmlns:a16="http://schemas.microsoft.com/office/drawing/2014/main" id="{1638B807-CA19-44EB-A8DE-A21F2B53169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A1190FFB-FDDE-4D85-8528-9C45527CAE85}" type="slidenum">
              <a:rPr lang="en-GB"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791"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txStyles>
    <p:titleStyle>
      <a:lvl1pPr algn="l" rtl="0" eaLnBrk="0" fontAlgn="base" hangingPunct="0">
        <a:spcBef>
          <a:spcPct val="0"/>
        </a:spcBef>
        <a:spcAft>
          <a:spcPct val="0"/>
        </a:spcAft>
        <a:buClr>
          <a:schemeClr val="tx1"/>
        </a:buClr>
        <a:defRPr sz="3200" kern="1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panose="020B0604020202020204" pitchFamily="34" charset="0"/>
        </a:defRPr>
      </a:lvl2pPr>
      <a:lvl3pPr algn="l" rtl="0" eaLnBrk="0" fontAlgn="base" hangingPunct="0">
        <a:spcBef>
          <a:spcPct val="0"/>
        </a:spcBef>
        <a:spcAft>
          <a:spcPct val="0"/>
        </a:spcAft>
        <a:buClr>
          <a:schemeClr val="tx1"/>
        </a:buClr>
        <a:defRPr sz="3200">
          <a:solidFill>
            <a:schemeClr val="tx1"/>
          </a:solidFill>
          <a:latin typeface="Arial" panose="020B0604020202020204" pitchFamily="34" charset="0"/>
        </a:defRPr>
      </a:lvl3pPr>
      <a:lvl4pPr algn="l" rtl="0" eaLnBrk="0" fontAlgn="base" hangingPunct="0">
        <a:spcBef>
          <a:spcPct val="0"/>
        </a:spcBef>
        <a:spcAft>
          <a:spcPct val="0"/>
        </a:spcAft>
        <a:buClr>
          <a:schemeClr val="tx1"/>
        </a:buClr>
        <a:defRPr sz="3200">
          <a:solidFill>
            <a:schemeClr val="tx1"/>
          </a:solidFill>
          <a:latin typeface="Arial" panose="020B0604020202020204" pitchFamily="34" charset="0"/>
        </a:defRPr>
      </a:lvl4pPr>
      <a:lvl5pPr algn="l" rtl="0" eaLnBrk="0" fontAlgn="base" hangingPunct="0">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media" Target="../media/media3.m4a"/><Relationship Id="rId7" Type="http://schemas.openxmlformats.org/officeDocument/2006/relationships/image" Target="../media/image7.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jpeg"/><Relationship Id="rId11" Type="http://schemas.openxmlformats.org/officeDocument/2006/relationships/image" Target="../media/image5.png"/><Relationship Id="rId5" Type="http://schemas.openxmlformats.org/officeDocument/2006/relationships/slideLayout" Target="../slideLayouts/slideLayout1.xml"/><Relationship Id="rId10" Type="http://schemas.openxmlformats.org/officeDocument/2006/relationships/image" Target="../media/image10.jpeg"/><Relationship Id="rId4" Type="http://schemas.openxmlformats.org/officeDocument/2006/relationships/audio" Target="../media/media3.m4a"/><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bcgoodfood.com/recipes/easy-pancakes"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a:extLst>
              <a:ext uri="{FF2B5EF4-FFF2-40B4-BE49-F238E27FC236}">
                <a16:creationId xmlns:a16="http://schemas.microsoft.com/office/drawing/2014/main" id="{1EC4B8E5-22EB-4660-BB2B-CEF51EFF9DD0}"/>
              </a:ext>
            </a:extLst>
          </p:cNvPr>
          <p:cNvSpPr txBox="1">
            <a:spLocks noChangeArrowheads="1"/>
          </p:cNvSpPr>
          <p:nvPr/>
        </p:nvSpPr>
        <p:spPr bwMode="auto">
          <a:xfrm>
            <a:off x="0" y="115888"/>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eaLnBrk="1" hangingPunct="1">
              <a:spcBef>
                <a:spcPct val="0"/>
              </a:spcBef>
              <a:buClrTx/>
              <a:buFontTx/>
              <a:buNone/>
            </a:pPr>
            <a:r>
              <a:rPr lang="en-GB" altLang="en-US" sz="6000">
                <a:solidFill>
                  <a:srgbClr val="FFFF00"/>
                </a:solidFill>
                <a:latin typeface="Comic Sans MS" panose="030F0702030302020204" pitchFamily="66" charset="0"/>
              </a:rPr>
              <a:t>Chandeleur</a:t>
            </a:r>
          </a:p>
        </p:txBody>
      </p:sp>
      <p:sp>
        <p:nvSpPr>
          <p:cNvPr id="6147" name="TextBox 3">
            <a:extLst>
              <a:ext uri="{FF2B5EF4-FFF2-40B4-BE49-F238E27FC236}">
                <a16:creationId xmlns:a16="http://schemas.microsoft.com/office/drawing/2014/main" id="{D58FA592-E0DA-4059-BC12-F8E6B29F68CE}"/>
              </a:ext>
            </a:extLst>
          </p:cNvPr>
          <p:cNvSpPr txBox="1">
            <a:spLocks noChangeArrowheads="1"/>
          </p:cNvSpPr>
          <p:nvPr/>
        </p:nvSpPr>
        <p:spPr bwMode="auto">
          <a:xfrm>
            <a:off x="0" y="602138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eaLnBrk="1" hangingPunct="1">
              <a:spcBef>
                <a:spcPct val="0"/>
              </a:spcBef>
              <a:buClrTx/>
              <a:buFontTx/>
              <a:buNone/>
            </a:pPr>
            <a:r>
              <a:rPr lang="en-GB" altLang="en-US" sz="4800" dirty="0">
                <a:solidFill>
                  <a:srgbClr val="FFFF00"/>
                </a:solidFill>
                <a:latin typeface="Comic Sans MS" panose="030F0702030302020204" pitchFamily="66" charset="0"/>
              </a:rPr>
              <a:t>le </a:t>
            </a:r>
            <a:r>
              <a:rPr lang="en-GB" altLang="en-US" sz="4800" dirty="0" smtClean="0">
                <a:solidFill>
                  <a:srgbClr val="FFFF00"/>
                </a:solidFill>
                <a:latin typeface="Comic Sans MS" panose="030F0702030302020204" pitchFamily="66" charset="0"/>
              </a:rPr>
              <a:t>4 </a:t>
            </a:r>
            <a:r>
              <a:rPr lang="en-GB" altLang="en-US" sz="4800" dirty="0" err="1">
                <a:solidFill>
                  <a:srgbClr val="FFFF00"/>
                </a:solidFill>
                <a:latin typeface="Comic Sans MS" panose="030F0702030302020204" pitchFamily="66" charset="0"/>
              </a:rPr>
              <a:t>février</a:t>
            </a:r>
            <a:endParaRPr lang="en-GB" altLang="en-US" sz="4800" dirty="0">
              <a:solidFill>
                <a:srgbClr val="FFFF00"/>
              </a:solidFill>
              <a:latin typeface="Comic Sans MS" panose="030F0702030302020204" pitchFamily="66" charset="0"/>
            </a:endParaRPr>
          </a:p>
        </p:txBody>
      </p:sp>
      <p:sp>
        <p:nvSpPr>
          <p:cNvPr id="6148" name="TextBox 2">
            <a:extLst>
              <a:ext uri="{FF2B5EF4-FFF2-40B4-BE49-F238E27FC236}">
                <a16:creationId xmlns:a16="http://schemas.microsoft.com/office/drawing/2014/main" id="{4CCFFDC4-EE98-4695-BCF9-556A71B9E5C1}"/>
              </a:ext>
            </a:extLst>
          </p:cNvPr>
          <p:cNvSpPr txBox="1">
            <a:spLocks noChangeArrowheads="1"/>
          </p:cNvSpPr>
          <p:nvPr/>
        </p:nvSpPr>
        <p:spPr bwMode="auto">
          <a:xfrm>
            <a:off x="1223963" y="1412875"/>
            <a:ext cx="6696075"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a:t>La fete de Chandeleur on 2 f</a:t>
            </a:r>
            <a:r>
              <a:rPr lang="en-GB" altLang="en-US">
                <a:latin typeface="Calibri" panose="020F0502020204030204" pitchFamily="34" charset="0"/>
                <a:cs typeface="Calibri" panose="020F0502020204030204" pitchFamily="34" charset="0"/>
              </a:rPr>
              <a:t>évrier marks the celebration of the Presentation of the baby Jesus at the Temple and is 40 days after Christmas. It is the end of the Christmas season. It is also the day when  French people eat pancakes – les crêpes.</a:t>
            </a:r>
            <a:endParaRPr lang="en-GB"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7EF4ACBB-6BCB-4A25-94B4-9533B663A8CB}"/>
              </a:ext>
            </a:extLst>
          </p:cNvPr>
          <p:cNvSpPr txBox="1">
            <a:spLocks noChangeArrowheads="1"/>
          </p:cNvSpPr>
          <p:nvPr/>
        </p:nvSpPr>
        <p:spPr bwMode="auto">
          <a:xfrm>
            <a:off x="395288" y="836613"/>
            <a:ext cx="77057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2800"/>
              <a:t>Why do les fran</a:t>
            </a:r>
            <a:r>
              <a:rPr lang="en-GB" altLang="en-US" sz="2800">
                <a:latin typeface="Calibri" panose="020F0502020204030204" pitchFamily="34" charset="0"/>
                <a:cs typeface="Calibri" panose="020F0502020204030204" pitchFamily="34" charset="0"/>
              </a:rPr>
              <a:t>ç</a:t>
            </a:r>
            <a:r>
              <a:rPr lang="en-GB" altLang="en-US" sz="2800"/>
              <a:t>ais eat </a:t>
            </a:r>
            <a:r>
              <a:rPr lang="en-GB" altLang="en-US" sz="2800">
                <a:latin typeface="Calibri" panose="020F0502020204030204" pitchFamily="34" charset="0"/>
                <a:cs typeface="Calibri" panose="020F0502020204030204" pitchFamily="34" charset="0"/>
              </a:rPr>
              <a:t>les crêpes</a:t>
            </a:r>
            <a:r>
              <a:rPr lang="en-GB" altLang="en-US" sz="2800"/>
              <a:t> at  Chandeleur?</a:t>
            </a:r>
          </a:p>
          <a:p>
            <a:endParaRPr lang="en-GB" altLang="en-US" sz="2800"/>
          </a:p>
          <a:p>
            <a:r>
              <a:rPr lang="en-GB" altLang="en-US" sz="2400">
                <a:latin typeface="Open Sans"/>
              </a:rPr>
              <a:t>There are several reasons. Firstly, in the old days,  it was a good way to eat up extra wheat ahead of the new harvest.  Another is that the crêpes resemble a sun so it is a reason to rejoice as the days start to get longer and sunnier.  As the crêpe is tossed, it is like the sun rising in the sky to make the day lighter.  </a:t>
            </a:r>
            <a:endParaRPr lang="en-GB" altLang="en-US"/>
          </a:p>
        </p:txBody>
      </p:sp>
      <p:pic>
        <p:nvPicPr>
          <p:cNvPr id="7171" name="Picture 2">
            <a:extLst>
              <a:ext uri="{FF2B5EF4-FFF2-40B4-BE49-F238E27FC236}">
                <a16:creationId xmlns:a16="http://schemas.microsoft.com/office/drawing/2014/main" id="{C34E8C59-84BD-46BD-A785-C76783D720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3800" y="4292600"/>
            <a:ext cx="3608388"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a:extLst>
              <a:ext uri="{FF2B5EF4-FFF2-40B4-BE49-F238E27FC236}">
                <a16:creationId xmlns:a16="http://schemas.microsoft.com/office/drawing/2014/main" id="{9E40A618-C329-4429-9764-33965AD7FC18}"/>
              </a:ext>
            </a:extLst>
          </p:cNvPr>
          <p:cNvSpPr txBox="1">
            <a:spLocks noChangeArrowheads="1"/>
          </p:cNvSpPr>
          <p:nvPr/>
        </p:nvSpPr>
        <p:spPr bwMode="auto">
          <a:xfrm>
            <a:off x="611188" y="188913"/>
            <a:ext cx="75612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a:latin typeface="Open Sans"/>
              </a:rPr>
              <a:t>There are some superstitions to go along with this tradition too…</a:t>
            </a:r>
          </a:p>
          <a:p>
            <a:pPr>
              <a:buFont typeface="Arial" panose="020B0604020202020204" pitchFamily="34" charset="0"/>
              <a:buChar char="•"/>
            </a:pPr>
            <a:r>
              <a:rPr lang="en-GB" altLang="en-US">
                <a:latin typeface="Open Sans"/>
              </a:rPr>
              <a:t>Toss the crêpe in the pan with your right hand while holding a coin in your left – for prosperity for the year (as long as you don’t drop it!)</a:t>
            </a:r>
          </a:p>
          <a:p>
            <a:pPr>
              <a:buFont typeface="Arial" panose="020B0604020202020204" pitchFamily="34" charset="0"/>
              <a:buChar char="•"/>
            </a:pPr>
            <a:r>
              <a:rPr lang="en-GB" altLang="en-US">
                <a:latin typeface="Open Sans"/>
              </a:rPr>
              <a:t>Put the first crêpe in a drawer or on top of a wardrobe  for good luck in the coming year!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816873FF-CDEA-4671-AED6-910D60669222}"/>
              </a:ext>
            </a:extLst>
          </p:cNvPr>
          <p:cNvSpPr txBox="1">
            <a:spLocks noChangeArrowheads="1"/>
          </p:cNvSpPr>
          <p:nvPr/>
        </p:nvSpPr>
        <p:spPr bwMode="auto">
          <a:xfrm>
            <a:off x="3779838" y="260350"/>
            <a:ext cx="4787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50000"/>
              </a:spcBef>
              <a:buClrTx/>
              <a:buFontTx/>
              <a:buNone/>
            </a:pPr>
            <a:r>
              <a:rPr lang="en-GB" altLang="en-US" sz="4000">
                <a:latin typeface="Comic Sans MS" panose="030F0702030302020204" pitchFamily="66" charset="0"/>
              </a:rPr>
              <a:t>J’adore les cr</a:t>
            </a:r>
            <a:r>
              <a:rPr lang="en-GB" altLang="en-US" sz="4000">
                <a:latin typeface="Calibri" panose="020F0502020204030204" pitchFamily="34" charset="0"/>
                <a:cs typeface="Calibri" panose="020F0502020204030204" pitchFamily="34" charset="0"/>
              </a:rPr>
              <a:t>êpes</a:t>
            </a:r>
            <a:endParaRPr lang="en-GB" altLang="en-US" sz="4000">
              <a:latin typeface="Comic Sans MS" panose="030F0702030302020204" pitchFamily="66" charset="0"/>
            </a:endParaRPr>
          </a:p>
        </p:txBody>
      </p:sp>
      <p:sp>
        <p:nvSpPr>
          <p:cNvPr id="9219" name="Text Box 4">
            <a:extLst>
              <a:ext uri="{FF2B5EF4-FFF2-40B4-BE49-F238E27FC236}">
                <a16:creationId xmlns:a16="http://schemas.microsoft.com/office/drawing/2014/main" id="{49C302C4-5EA9-42F1-B0AF-586EE2D7CB9F}"/>
              </a:ext>
            </a:extLst>
          </p:cNvPr>
          <p:cNvSpPr txBox="1">
            <a:spLocks noChangeArrowheads="1"/>
          </p:cNvSpPr>
          <p:nvPr/>
        </p:nvSpPr>
        <p:spPr bwMode="auto">
          <a:xfrm>
            <a:off x="3779838" y="1943100"/>
            <a:ext cx="4787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50000"/>
              </a:spcBef>
              <a:buClrTx/>
              <a:buFontTx/>
              <a:buNone/>
            </a:pPr>
            <a:r>
              <a:rPr lang="en-GB" altLang="en-US" sz="4000">
                <a:latin typeface="Comic Sans MS" panose="030F0702030302020204" pitchFamily="66" charset="0"/>
              </a:rPr>
              <a:t>J’aime les cr</a:t>
            </a:r>
            <a:r>
              <a:rPr lang="en-GB" altLang="en-US" sz="4000">
                <a:latin typeface="Calibri" panose="020F0502020204030204" pitchFamily="34" charset="0"/>
                <a:cs typeface="Calibri" panose="020F0502020204030204" pitchFamily="34" charset="0"/>
              </a:rPr>
              <a:t>êpes</a:t>
            </a:r>
            <a:endParaRPr lang="en-GB" altLang="en-US" sz="4000">
              <a:latin typeface="Comic Sans MS" panose="030F0702030302020204" pitchFamily="66" charset="0"/>
            </a:endParaRPr>
          </a:p>
        </p:txBody>
      </p:sp>
      <p:sp>
        <p:nvSpPr>
          <p:cNvPr id="9220" name="Text Box 5">
            <a:extLst>
              <a:ext uri="{FF2B5EF4-FFF2-40B4-BE49-F238E27FC236}">
                <a16:creationId xmlns:a16="http://schemas.microsoft.com/office/drawing/2014/main" id="{4937D369-C029-448C-89EC-05A14FC3534B}"/>
              </a:ext>
            </a:extLst>
          </p:cNvPr>
          <p:cNvSpPr txBox="1">
            <a:spLocks noChangeArrowheads="1"/>
          </p:cNvSpPr>
          <p:nvPr/>
        </p:nvSpPr>
        <p:spPr bwMode="auto">
          <a:xfrm>
            <a:off x="3924300" y="3503613"/>
            <a:ext cx="47879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50000"/>
              </a:spcBef>
              <a:buClrTx/>
              <a:buFontTx/>
              <a:buNone/>
            </a:pPr>
            <a:r>
              <a:rPr lang="en-GB" altLang="en-US" sz="3600">
                <a:latin typeface="Comic Sans MS" panose="030F0702030302020204" pitchFamily="66" charset="0"/>
              </a:rPr>
              <a:t>Je n’aime pas les cr</a:t>
            </a:r>
            <a:r>
              <a:rPr lang="en-GB" altLang="en-US" sz="3600">
                <a:latin typeface="Calibri" panose="020F0502020204030204" pitchFamily="34" charset="0"/>
                <a:cs typeface="Calibri" panose="020F0502020204030204" pitchFamily="34" charset="0"/>
              </a:rPr>
              <a:t>êpes</a:t>
            </a:r>
            <a:r>
              <a:rPr lang="en-GB" altLang="en-US" sz="3600">
                <a:latin typeface="Comic Sans MS" panose="030F0702030302020204" pitchFamily="66" charset="0"/>
              </a:rPr>
              <a:t> </a:t>
            </a:r>
          </a:p>
        </p:txBody>
      </p:sp>
      <p:sp>
        <p:nvSpPr>
          <p:cNvPr id="9221" name="Text Box 6">
            <a:extLst>
              <a:ext uri="{FF2B5EF4-FFF2-40B4-BE49-F238E27FC236}">
                <a16:creationId xmlns:a16="http://schemas.microsoft.com/office/drawing/2014/main" id="{011720E1-00EB-4E50-8D3C-D917A87A9486}"/>
              </a:ext>
            </a:extLst>
          </p:cNvPr>
          <p:cNvSpPr txBox="1">
            <a:spLocks noChangeArrowheads="1"/>
          </p:cNvSpPr>
          <p:nvPr/>
        </p:nvSpPr>
        <p:spPr bwMode="auto">
          <a:xfrm>
            <a:off x="4340225" y="5445125"/>
            <a:ext cx="47879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50000"/>
              </a:spcBef>
              <a:buClrTx/>
              <a:buFontTx/>
              <a:buNone/>
            </a:pPr>
            <a:r>
              <a:rPr lang="en-GB" altLang="en-US" sz="3600">
                <a:latin typeface="Comic Sans MS" panose="030F0702030302020204" pitchFamily="66" charset="0"/>
              </a:rPr>
              <a:t>Je déteste </a:t>
            </a:r>
            <a:r>
              <a:rPr lang="en-GB" altLang="en-US" sz="4000">
                <a:latin typeface="Comic Sans MS" panose="030F0702030302020204" pitchFamily="66" charset="0"/>
              </a:rPr>
              <a:t>les cr</a:t>
            </a:r>
            <a:r>
              <a:rPr lang="en-GB" altLang="en-US" sz="4000">
                <a:latin typeface="Calibri" panose="020F0502020204030204" pitchFamily="34" charset="0"/>
                <a:cs typeface="Calibri" panose="020F0502020204030204" pitchFamily="34" charset="0"/>
              </a:rPr>
              <a:t>êpes</a:t>
            </a:r>
            <a:endParaRPr lang="en-GB" altLang="en-US" sz="4000">
              <a:latin typeface="Comic Sans MS" panose="030F0702030302020204" pitchFamily="66" charset="0"/>
            </a:endParaRPr>
          </a:p>
        </p:txBody>
      </p:sp>
      <p:pic>
        <p:nvPicPr>
          <p:cNvPr id="9222" name="Picture 8">
            <a:extLst>
              <a:ext uri="{FF2B5EF4-FFF2-40B4-BE49-F238E27FC236}">
                <a16:creationId xmlns:a16="http://schemas.microsoft.com/office/drawing/2014/main" id="{B07CAA25-F8B2-49B6-8C2B-BD19E5C1AD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1700" y="28575"/>
            <a:ext cx="26384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corded Sound">
            <a:hlinkClick r:id="" action="ppaction://media"/>
            <a:extLst>
              <a:ext uri="{FF2B5EF4-FFF2-40B4-BE49-F238E27FC236}">
                <a16:creationId xmlns:a16="http://schemas.microsoft.com/office/drawing/2014/main" id="{3DD3E193-A099-4331-87FF-39DBBC278A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34175" y="4398963"/>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575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lemon">
            <a:extLst>
              <a:ext uri="{FF2B5EF4-FFF2-40B4-BE49-F238E27FC236}">
                <a16:creationId xmlns:a16="http://schemas.microsoft.com/office/drawing/2014/main" id="{9E2DF148-4593-402F-83CD-E0EE9EFFE2D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0825" y="765175"/>
            <a:ext cx="3032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43" name="Picture 2" descr="article?img_id=1073347&amp;t=1422874157320">
            <a:extLst>
              <a:ext uri="{FF2B5EF4-FFF2-40B4-BE49-F238E27FC236}">
                <a16:creationId xmlns:a16="http://schemas.microsoft.com/office/drawing/2014/main" id="{108038C4-B0D9-4EC1-8593-C5C25E53650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638550" y="765175"/>
            <a:ext cx="2366963"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44" name="Picture 3" descr="tumblr_static_cheese_205_1362800142">
            <a:extLst>
              <a:ext uri="{FF2B5EF4-FFF2-40B4-BE49-F238E27FC236}">
                <a16:creationId xmlns:a16="http://schemas.microsoft.com/office/drawing/2014/main" id="{21873187-CFAA-431D-8CB8-8EF420F3731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301750" y="3789363"/>
            <a:ext cx="236696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45" name="Picture 4" descr="czeladnika_ham">
            <a:extLst>
              <a:ext uri="{FF2B5EF4-FFF2-40B4-BE49-F238E27FC236}">
                <a16:creationId xmlns:a16="http://schemas.microsoft.com/office/drawing/2014/main" id="{052B689E-E212-4287-8FE0-4A3F93F6FC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2999" t="10806" r="6400" b="15909"/>
          <a:stretch>
            <a:fillRect/>
          </a:stretch>
        </p:blipFill>
        <p:spPr bwMode="auto">
          <a:xfrm>
            <a:off x="4745038" y="3925888"/>
            <a:ext cx="3354387" cy="20304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46" name="Picture 5" descr="Bonne_Maman_Strawberry_Wild_Strawberry_Jam_370__42765">
            <a:extLst>
              <a:ext uri="{FF2B5EF4-FFF2-40B4-BE49-F238E27FC236}">
                <a16:creationId xmlns:a16="http://schemas.microsoft.com/office/drawing/2014/main" id="{60DD4E74-EC4F-4D30-A644-88FF81E9DDFF}"/>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362700" y="765175"/>
            <a:ext cx="2541588"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extBox 1">
            <a:extLst>
              <a:ext uri="{FF2B5EF4-FFF2-40B4-BE49-F238E27FC236}">
                <a16:creationId xmlns:a16="http://schemas.microsoft.com/office/drawing/2014/main" id="{29C3CF5D-D998-445F-8DF6-B7A4D0AD565F}"/>
              </a:ext>
            </a:extLst>
          </p:cNvPr>
          <p:cNvSpPr txBox="1"/>
          <p:nvPr/>
        </p:nvSpPr>
        <p:spPr>
          <a:xfrm>
            <a:off x="107950" y="379413"/>
            <a:ext cx="431800" cy="769937"/>
          </a:xfrm>
          <a:prstGeom prst="rect">
            <a:avLst/>
          </a:prstGeom>
          <a:solidFill>
            <a:schemeClr val="tx1"/>
          </a:solidFill>
          <a:ln w="12700">
            <a:solidFill>
              <a:schemeClr val="bg2">
                <a:lumMod val="50000"/>
              </a:schemeClr>
            </a:solidFill>
          </a:ln>
        </p:spPr>
        <p:txBody>
          <a:bodyPr>
            <a:spAutoFit/>
          </a:bodyPr>
          <a:lstStyle/>
          <a:p>
            <a:pPr>
              <a:defRPr/>
            </a:pPr>
            <a:r>
              <a:rPr lang="en-GB" sz="4400">
                <a:solidFill>
                  <a:schemeClr val="bg2"/>
                </a:solidFill>
              </a:rPr>
              <a:t>1</a:t>
            </a:r>
          </a:p>
        </p:txBody>
      </p:sp>
      <p:sp>
        <p:nvSpPr>
          <p:cNvPr id="8" name="TextBox 7">
            <a:extLst>
              <a:ext uri="{FF2B5EF4-FFF2-40B4-BE49-F238E27FC236}">
                <a16:creationId xmlns:a16="http://schemas.microsoft.com/office/drawing/2014/main" id="{B4815408-2852-45D8-8E81-DDBBE00B2915}"/>
              </a:ext>
            </a:extLst>
          </p:cNvPr>
          <p:cNvSpPr txBox="1"/>
          <p:nvPr/>
        </p:nvSpPr>
        <p:spPr>
          <a:xfrm>
            <a:off x="3452813" y="393700"/>
            <a:ext cx="433387" cy="768350"/>
          </a:xfrm>
          <a:prstGeom prst="rect">
            <a:avLst/>
          </a:prstGeom>
          <a:solidFill>
            <a:schemeClr val="tx1"/>
          </a:solidFill>
          <a:ln w="12700">
            <a:solidFill>
              <a:schemeClr val="bg2">
                <a:lumMod val="50000"/>
              </a:schemeClr>
            </a:solidFill>
          </a:ln>
        </p:spPr>
        <p:txBody>
          <a:bodyPr>
            <a:spAutoFit/>
          </a:bodyPr>
          <a:lstStyle/>
          <a:p>
            <a:pPr algn="ctr">
              <a:defRPr/>
            </a:pPr>
            <a:r>
              <a:rPr lang="en-GB" sz="4400">
                <a:solidFill>
                  <a:schemeClr val="bg2"/>
                </a:solidFill>
              </a:rPr>
              <a:t>2</a:t>
            </a:r>
          </a:p>
        </p:txBody>
      </p:sp>
      <p:sp>
        <p:nvSpPr>
          <p:cNvPr id="9" name="TextBox 8">
            <a:extLst>
              <a:ext uri="{FF2B5EF4-FFF2-40B4-BE49-F238E27FC236}">
                <a16:creationId xmlns:a16="http://schemas.microsoft.com/office/drawing/2014/main" id="{D9323D5F-72A5-428B-8F2E-356142E47A5D}"/>
              </a:ext>
            </a:extLst>
          </p:cNvPr>
          <p:cNvSpPr txBox="1"/>
          <p:nvPr/>
        </p:nvSpPr>
        <p:spPr>
          <a:xfrm>
            <a:off x="6205538" y="393700"/>
            <a:ext cx="433387" cy="768350"/>
          </a:xfrm>
          <a:prstGeom prst="rect">
            <a:avLst/>
          </a:prstGeom>
          <a:solidFill>
            <a:schemeClr val="tx1"/>
          </a:solidFill>
          <a:ln w="12700">
            <a:solidFill>
              <a:schemeClr val="bg2">
                <a:lumMod val="50000"/>
              </a:schemeClr>
            </a:solidFill>
          </a:ln>
        </p:spPr>
        <p:txBody>
          <a:bodyPr>
            <a:spAutoFit/>
          </a:bodyPr>
          <a:lstStyle/>
          <a:p>
            <a:pPr algn="ctr">
              <a:defRPr/>
            </a:pPr>
            <a:r>
              <a:rPr lang="en-GB" sz="4400">
                <a:solidFill>
                  <a:schemeClr val="bg2"/>
                </a:solidFill>
              </a:rPr>
              <a:t>3</a:t>
            </a:r>
          </a:p>
        </p:txBody>
      </p:sp>
      <p:sp>
        <p:nvSpPr>
          <p:cNvPr id="10" name="TextBox 9">
            <a:extLst>
              <a:ext uri="{FF2B5EF4-FFF2-40B4-BE49-F238E27FC236}">
                <a16:creationId xmlns:a16="http://schemas.microsoft.com/office/drawing/2014/main" id="{46A2E906-D3F2-41FC-8F52-D6357D09573D}"/>
              </a:ext>
            </a:extLst>
          </p:cNvPr>
          <p:cNvSpPr txBox="1"/>
          <p:nvPr/>
        </p:nvSpPr>
        <p:spPr>
          <a:xfrm>
            <a:off x="1085850" y="3403600"/>
            <a:ext cx="431800" cy="769938"/>
          </a:xfrm>
          <a:prstGeom prst="rect">
            <a:avLst/>
          </a:prstGeom>
          <a:solidFill>
            <a:schemeClr val="tx1"/>
          </a:solidFill>
          <a:ln w="12700">
            <a:solidFill>
              <a:schemeClr val="bg2">
                <a:lumMod val="50000"/>
              </a:schemeClr>
            </a:solidFill>
          </a:ln>
        </p:spPr>
        <p:txBody>
          <a:bodyPr>
            <a:spAutoFit/>
          </a:bodyPr>
          <a:lstStyle/>
          <a:p>
            <a:pPr algn="ctr">
              <a:defRPr/>
            </a:pPr>
            <a:r>
              <a:rPr lang="en-GB" sz="4400">
                <a:solidFill>
                  <a:schemeClr val="bg2"/>
                </a:solidFill>
              </a:rPr>
              <a:t>4</a:t>
            </a:r>
          </a:p>
        </p:txBody>
      </p:sp>
      <p:sp>
        <p:nvSpPr>
          <p:cNvPr id="11" name="TextBox 10">
            <a:extLst>
              <a:ext uri="{FF2B5EF4-FFF2-40B4-BE49-F238E27FC236}">
                <a16:creationId xmlns:a16="http://schemas.microsoft.com/office/drawing/2014/main" id="{E896DCD9-621A-41A3-A8B7-70BE4FE55855}"/>
              </a:ext>
            </a:extLst>
          </p:cNvPr>
          <p:cNvSpPr txBox="1"/>
          <p:nvPr/>
        </p:nvSpPr>
        <p:spPr>
          <a:xfrm>
            <a:off x="4606925" y="3556000"/>
            <a:ext cx="431800" cy="769938"/>
          </a:xfrm>
          <a:prstGeom prst="rect">
            <a:avLst/>
          </a:prstGeom>
          <a:solidFill>
            <a:schemeClr val="tx1"/>
          </a:solidFill>
          <a:ln w="12700">
            <a:solidFill>
              <a:schemeClr val="bg2">
                <a:lumMod val="50000"/>
              </a:schemeClr>
            </a:solidFill>
          </a:ln>
        </p:spPr>
        <p:txBody>
          <a:bodyPr>
            <a:spAutoFit/>
          </a:bodyPr>
          <a:lstStyle/>
          <a:p>
            <a:pPr algn="ctr">
              <a:defRPr/>
            </a:pPr>
            <a:r>
              <a:rPr lang="en-GB" sz="4400">
                <a:solidFill>
                  <a:schemeClr val="bg2"/>
                </a:solidFill>
              </a:rPr>
              <a:t>5</a:t>
            </a:r>
          </a:p>
        </p:txBody>
      </p:sp>
      <p:sp>
        <p:nvSpPr>
          <p:cNvPr id="10254" name="TextBox 4">
            <a:extLst>
              <a:ext uri="{FF2B5EF4-FFF2-40B4-BE49-F238E27FC236}">
                <a16:creationId xmlns:a16="http://schemas.microsoft.com/office/drawing/2014/main" id="{3A94B4B3-F0E2-4B81-A147-6F0C82E3EAD4}"/>
              </a:ext>
            </a:extLst>
          </p:cNvPr>
          <p:cNvSpPr txBox="1">
            <a:spLocks noChangeArrowheads="1"/>
          </p:cNvSpPr>
          <p:nvPr/>
        </p:nvSpPr>
        <p:spPr bwMode="auto">
          <a:xfrm>
            <a:off x="741363" y="193675"/>
            <a:ext cx="140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1800"/>
              <a:t>au citron</a:t>
            </a:r>
          </a:p>
        </p:txBody>
      </p:sp>
      <p:sp>
        <p:nvSpPr>
          <p:cNvPr id="10255" name="TextBox 5">
            <a:extLst>
              <a:ext uri="{FF2B5EF4-FFF2-40B4-BE49-F238E27FC236}">
                <a16:creationId xmlns:a16="http://schemas.microsoft.com/office/drawing/2014/main" id="{7B507BE4-B9A0-49F6-9876-7BE028D140F0}"/>
              </a:ext>
            </a:extLst>
          </p:cNvPr>
          <p:cNvSpPr txBox="1">
            <a:spLocks noChangeArrowheads="1"/>
          </p:cNvSpPr>
          <p:nvPr/>
        </p:nvSpPr>
        <p:spPr bwMode="auto">
          <a:xfrm>
            <a:off x="4083050" y="190500"/>
            <a:ext cx="151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1800"/>
              <a:t>au chocolat</a:t>
            </a:r>
          </a:p>
        </p:txBody>
      </p:sp>
      <p:sp>
        <p:nvSpPr>
          <p:cNvPr id="10256" name="TextBox 6">
            <a:extLst>
              <a:ext uri="{FF2B5EF4-FFF2-40B4-BE49-F238E27FC236}">
                <a16:creationId xmlns:a16="http://schemas.microsoft.com/office/drawing/2014/main" id="{D78EF12A-0408-41ED-9C44-CC6C4E845070}"/>
              </a:ext>
            </a:extLst>
          </p:cNvPr>
          <p:cNvSpPr txBox="1">
            <a:spLocks noChangeArrowheads="1"/>
          </p:cNvSpPr>
          <p:nvPr/>
        </p:nvSpPr>
        <p:spPr bwMode="auto">
          <a:xfrm>
            <a:off x="6883400" y="217488"/>
            <a:ext cx="186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1800">
                <a:latin typeface="Calibri" panose="020F0502020204030204" pitchFamily="34" charset="0"/>
                <a:cs typeface="Calibri" panose="020F0502020204030204" pitchFamily="34" charset="0"/>
              </a:rPr>
              <a:t>à</a:t>
            </a:r>
            <a:r>
              <a:rPr lang="en-GB" altLang="en-US" sz="1800"/>
              <a:t> la confiture</a:t>
            </a:r>
          </a:p>
        </p:txBody>
      </p:sp>
      <p:sp>
        <p:nvSpPr>
          <p:cNvPr id="10257" name="TextBox 12">
            <a:extLst>
              <a:ext uri="{FF2B5EF4-FFF2-40B4-BE49-F238E27FC236}">
                <a16:creationId xmlns:a16="http://schemas.microsoft.com/office/drawing/2014/main" id="{B2E011DA-E1AC-4EF4-BC08-43A0AFB008C5}"/>
              </a:ext>
            </a:extLst>
          </p:cNvPr>
          <p:cNvSpPr txBox="1">
            <a:spLocks noChangeArrowheads="1"/>
          </p:cNvSpPr>
          <p:nvPr/>
        </p:nvSpPr>
        <p:spPr bwMode="auto">
          <a:xfrm>
            <a:off x="2484438" y="6308725"/>
            <a:ext cx="1598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1800"/>
              <a:t>au fromage</a:t>
            </a:r>
          </a:p>
        </p:txBody>
      </p:sp>
      <p:sp>
        <p:nvSpPr>
          <p:cNvPr id="10258" name="TextBox 13">
            <a:extLst>
              <a:ext uri="{FF2B5EF4-FFF2-40B4-BE49-F238E27FC236}">
                <a16:creationId xmlns:a16="http://schemas.microsoft.com/office/drawing/2014/main" id="{93E05EA4-5F13-4674-970F-CF4CF7740102}"/>
              </a:ext>
            </a:extLst>
          </p:cNvPr>
          <p:cNvSpPr txBox="1">
            <a:spLocks noChangeArrowheads="1"/>
          </p:cNvSpPr>
          <p:nvPr/>
        </p:nvSpPr>
        <p:spPr bwMode="auto">
          <a:xfrm>
            <a:off x="5038725" y="6308725"/>
            <a:ext cx="1323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1800"/>
              <a:t>au jambon</a:t>
            </a:r>
          </a:p>
        </p:txBody>
      </p:sp>
      <p:pic>
        <p:nvPicPr>
          <p:cNvPr id="5" name="Recorded Sound">
            <a:hlinkClick r:id="" action="ppaction://media"/>
            <a:extLst>
              <a:ext uri="{FF2B5EF4-FFF2-40B4-BE49-F238E27FC236}">
                <a16:creationId xmlns:a16="http://schemas.microsoft.com/office/drawing/2014/main" id="{1358A23F-6504-4CE0-9A03-C2EE2C96007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265966" y="2862262"/>
            <a:ext cx="609600" cy="609600"/>
          </a:xfrm>
          <a:prstGeom prst="rect">
            <a:avLst/>
          </a:prstGeom>
        </p:spPr>
      </p:pic>
      <p:pic>
        <p:nvPicPr>
          <p:cNvPr id="6" name="Recorded Sound">
            <a:hlinkClick r:id="" action="ppaction://media"/>
            <a:extLst>
              <a:ext uri="{FF2B5EF4-FFF2-40B4-BE49-F238E27FC236}">
                <a16:creationId xmlns:a16="http://schemas.microsoft.com/office/drawing/2014/main" id="{9F598B89-A7FF-4E54-BB4A-9B67AEB74DD4}"/>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94625" y="5884069"/>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62000" fill="hold"/>
                                        <p:tgtEl>
                                          <p:spTgt spid="5"/>
                                        </p:tgtEl>
                                      </p:cBhvr>
                                    </p:cmd>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mediacall" presetSubtype="0" fill="hold" nodeType="clickEffect">
                                  <p:stCondLst>
                                    <p:cond delay="0"/>
                                  </p:stCondLst>
                                  <p:childTnLst>
                                    <p:cmd type="call" cmd="playFrom(0.0)">
                                      <p:cBhvr>
                                        <p:cTn id="10" dur="837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Prev" delay="0">
                      <p:tgtEl>
                        <p:sldTgt/>
                      </p:tgtEl>
                    </p:cond>
                    <p:cond evt="onStopAudio" delay="0">
                      <p:tgtEl>
                        <p:sldTgt/>
                      </p:tgtEl>
                    </p:cond>
                  </p:endCondLst>
                </p:cTn>
                <p:tgtEl>
                  <p:spTgt spid="5"/>
                </p:tgtEl>
              </p:cMediaNode>
            </p:audio>
            <p:audio>
              <p:cMediaNode vol="80000">
                <p:cTn id="12" fill="hold" display="0">
                  <p:stCondLst>
                    <p:cond delay="indefinite"/>
                  </p:stCondLst>
                  <p:endCondLst>
                    <p:cond evt="onPrev" delay="0">
                      <p:tgtEl>
                        <p:sldTgt/>
                      </p:tgtEl>
                    </p:cond>
                    <p:cond evt="onStopAudio" delay="0">
                      <p:tgtEl>
                        <p:sldTgt/>
                      </p:tgtEl>
                    </p:cond>
                  </p:endCondLst>
                </p:cTn>
                <p:tgtEl>
                  <p:spTgt spid="6"/>
                </p:tgtEl>
              </p:cMediaNode>
            </p:audio>
            <p:audio>
              <p:cMediaNode vol="80000">
                <p:cTn id="13" fill="hold" display="0">
                  <p:stCondLst>
                    <p:cond delay="indefinite"/>
                  </p:stCondLst>
                  <p:endCondLst>
                    <p:cond evt="onPrev" delay="0">
                      <p:tgtEl>
                        <p:sldTgt/>
                      </p:tgtEl>
                    </p:cond>
                    <p:cond evt="onStopAudio" delay="0">
                      <p:tgtEl>
                        <p:sldTgt/>
                      </p:tgtEl>
                    </p:cond>
                  </p:endCondLst>
                </p:cTn>
                <p:tgtEl>
                  <p:spTgt spid="5"/>
                </p:tgtEl>
              </p:cMediaNode>
            </p:audio>
            <p:audio>
              <p:cMediaNode vol="80000">
                <p:cTn id="14"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888816FE-D3A2-455F-B8AF-ED03BA78E03A}"/>
              </a:ext>
            </a:extLst>
          </p:cNvPr>
          <p:cNvSpPr txBox="1">
            <a:spLocks noChangeArrowheads="1"/>
          </p:cNvSpPr>
          <p:nvPr/>
        </p:nvSpPr>
        <p:spPr bwMode="auto">
          <a:xfrm>
            <a:off x="755650" y="476250"/>
            <a:ext cx="7848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2400"/>
              <a:t>In your book, write the date in French and the learning objective:</a:t>
            </a:r>
          </a:p>
          <a:p>
            <a:r>
              <a:rPr lang="en-GB" altLang="en-US" sz="2400" u="sng"/>
              <a:t>Can I write my opinions of pancakes?</a:t>
            </a:r>
          </a:p>
          <a:p>
            <a:endParaRPr lang="en-GB" altLang="en-US" sz="2400" u="sng"/>
          </a:p>
          <a:p>
            <a:r>
              <a:rPr lang="en-GB" altLang="en-US" sz="2400"/>
              <a:t>Please write one sentence for each opinion – J’adore...J’aime …. Je n’aime pas…. and Je d</a:t>
            </a:r>
            <a:r>
              <a:rPr lang="en-GB" altLang="en-US" sz="2400">
                <a:latin typeface="Calibri" panose="020F0502020204030204" pitchFamily="34" charset="0"/>
                <a:cs typeface="Calibri" panose="020F0502020204030204" pitchFamily="34" charset="0"/>
              </a:rPr>
              <a:t>éteste .</a:t>
            </a:r>
          </a:p>
          <a:p>
            <a:r>
              <a:rPr lang="en-GB" altLang="en-US" sz="2400">
                <a:latin typeface="Calibri" panose="020F0502020204030204" pitchFamily="34" charset="0"/>
                <a:cs typeface="Calibri" panose="020F0502020204030204" pitchFamily="34" charset="0"/>
              </a:rPr>
              <a:t> Here’s a model to help you:</a:t>
            </a:r>
          </a:p>
          <a:p>
            <a:r>
              <a:rPr lang="en-GB" altLang="en-US" sz="2400">
                <a:latin typeface="Calibri" panose="020F0502020204030204" pitchFamily="34" charset="0"/>
                <a:cs typeface="Calibri" panose="020F0502020204030204" pitchFamily="34" charset="0"/>
              </a:rPr>
              <a:t>J’adore les crêpes au citron. I love pancakes with lemon.</a:t>
            </a:r>
          </a:p>
          <a:p>
            <a:r>
              <a:rPr lang="en-GB" altLang="en-US" sz="2400">
                <a:latin typeface="Calibri" panose="020F0502020204030204" pitchFamily="34" charset="0"/>
                <a:cs typeface="Calibri" panose="020F0502020204030204" pitchFamily="34" charset="0"/>
              </a:rPr>
              <a:t>Je n’aime pas les crêpes au jambon. I don’t like pancakes with ham. </a:t>
            </a:r>
          </a:p>
          <a:p>
            <a:r>
              <a:rPr lang="en-GB" altLang="en-US" sz="2000"/>
              <a:t>I’d love to hear what kind of pancakes you like and don’t like on Seesaw! Can you make a little video and upload it?</a:t>
            </a:r>
          </a:p>
          <a:p>
            <a:endParaRPr lang="en-GB" altLang="en-US"/>
          </a:p>
          <a:p>
            <a:r>
              <a:rPr lang="en-GB" altLang="en-US" sz="2400">
                <a:latin typeface="Calibri" panose="020F0502020204030204" pitchFamily="34" charset="0"/>
                <a:cs typeface="Calibri" panose="020F0502020204030204" pitchFamily="34" charset="0"/>
              </a:rPr>
              <a:t>There is a recipe for making pancakes on the next slide. Maybe you could make some for a treat!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89CA758-C7F8-4075-B440-DBF1A0B2E876}"/>
              </a:ext>
            </a:extLst>
          </p:cNvPr>
          <p:cNvSpPr>
            <a:spLocks noGrp="1" noChangeArrowheads="1"/>
          </p:cNvSpPr>
          <p:nvPr>
            <p:ph type="title"/>
          </p:nvPr>
        </p:nvSpPr>
        <p:spPr>
          <a:xfrm>
            <a:off x="539750" y="333375"/>
            <a:ext cx="6316663" cy="1143000"/>
          </a:xfrm>
        </p:spPr>
        <p:txBody>
          <a:bodyPr/>
          <a:lstStyle/>
          <a:p>
            <a:r>
              <a:rPr lang="en-GB" altLang="en-US"/>
              <a:t>Voici une recette pour faire les cr</a:t>
            </a:r>
            <a:r>
              <a:rPr lang="en-GB" altLang="en-US">
                <a:latin typeface="Calibri" panose="020F0502020204030204" pitchFamily="34" charset="0"/>
                <a:cs typeface="Calibri" panose="020F0502020204030204" pitchFamily="34" charset="0"/>
              </a:rPr>
              <a:t>êpes.</a:t>
            </a:r>
            <a:endParaRPr lang="en-GB" altLang="en-US"/>
          </a:p>
        </p:txBody>
      </p:sp>
      <p:sp>
        <p:nvSpPr>
          <p:cNvPr id="3" name="Content Placeholder 2">
            <a:extLst>
              <a:ext uri="{FF2B5EF4-FFF2-40B4-BE49-F238E27FC236}">
                <a16:creationId xmlns:a16="http://schemas.microsoft.com/office/drawing/2014/main" id="{86C1127E-D265-4E0A-9364-3B0CC2627E14}"/>
              </a:ext>
            </a:extLst>
          </p:cNvPr>
          <p:cNvSpPr>
            <a:spLocks noGrp="1"/>
          </p:cNvSpPr>
          <p:nvPr>
            <p:ph idx="1"/>
          </p:nvPr>
        </p:nvSpPr>
        <p:spPr>
          <a:xfrm>
            <a:off x="1042988" y="1628775"/>
            <a:ext cx="6326187" cy="4525963"/>
          </a:xfrm>
        </p:spPr>
        <p:txBody>
          <a:bodyPr/>
          <a:lstStyle/>
          <a:p>
            <a:pPr>
              <a:defRPr/>
            </a:pPr>
            <a:r>
              <a:rPr lang="en-GB">
                <a:hlinkClick r:id="rId2"/>
              </a:rPr>
              <a:t>https://www.bbcgoodfood.com/recipes/easy-pancakes</a:t>
            </a:r>
            <a:endParaRPr lang="en-GB"/>
          </a:p>
          <a:p>
            <a:pPr>
              <a:defRPr/>
            </a:pPr>
            <a:r>
              <a:rPr lang="en-GB"/>
              <a:t>Don’t forget to hold a coin in your hand while you toss them for good luck!</a:t>
            </a:r>
          </a:p>
          <a:p>
            <a:pPr marL="0" indent="0">
              <a:buFontTx/>
              <a:buNone/>
              <a:defRPr/>
            </a:pPr>
            <a:r>
              <a:rPr lang="en-GB" sz="2800"/>
              <a:t>		Bon app</a:t>
            </a:r>
            <a:r>
              <a:rPr lang="en-GB" sz="2800">
                <a:latin typeface="Calibri" panose="020F0502020204030204" pitchFamily="34" charset="0"/>
                <a:cs typeface="Calibri" panose="020F0502020204030204" pitchFamily="34" charset="0"/>
              </a:rPr>
              <a:t>étit!</a:t>
            </a:r>
            <a:endParaRPr lang="en-GB" sz="2800"/>
          </a:p>
        </p:txBody>
      </p:sp>
      <p:pic>
        <p:nvPicPr>
          <p:cNvPr id="5" name="Recorded Sound">
            <a:hlinkClick r:id="" action="ppaction://media"/>
            <a:extLst>
              <a:ext uri="{FF2B5EF4-FFF2-40B4-BE49-F238E27FC236}">
                <a16:creationId xmlns:a16="http://schemas.microsoft.com/office/drawing/2014/main" id="{6B499032-FD97-43B5-B9AD-C1B58839FCB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6940550" y="6000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a:extLst>
              <a:ext uri="{FF2B5EF4-FFF2-40B4-BE49-F238E27FC236}">
                <a16:creationId xmlns:a16="http://schemas.microsoft.com/office/drawing/2014/main" id="{0002B09D-5CCD-4271-9C2E-4A1D522904D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27538" y="3817938"/>
            <a:ext cx="4230687"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6.14"/>
  <p:tag name="AS_TITLE" val="Aspose.Slides for .NET 2.0"/>
  <p:tag name="AS_VERSION" val="20.6"/>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3.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ind_0738_slide">
  <a:themeElements>
    <a:clrScheme name="ind_0738_slide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fontScheme name="ind_0738_slid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ind_0738_slide 1">
        <a:dk1>
          <a:srgbClr val="333333"/>
        </a:dk1>
        <a:lt1>
          <a:srgbClr val="FFFFFF"/>
        </a:lt1>
        <a:dk2>
          <a:srgbClr val="3333CC"/>
        </a:dk2>
        <a:lt2>
          <a:srgbClr val="FFFFFF"/>
        </a:lt2>
        <a:accent1>
          <a:srgbClr val="9B9BFF"/>
        </a:accent1>
        <a:accent2>
          <a:srgbClr val="ADADE0"/>
        </a:accent2>
        <a:accent3>
          <a:srgbClr val="ADADE2"/>
        </a:accent3>
        <a:accent4>
          <a:srgbClr val="DADADA"/>
        </a:accent4>
        <a:accent5>
          <a:srgbClr val="CBCBFF"/>
        </a:accent5>
        <a:accent6>
          <a:srgbClr val="9C9CCB"/>
        </a:accent6>
        <a:hlink>
          <a:srgbClr val="D9D9FF"/>
        </a:hlink>
        <a:folHlink>
          <a:srgbClr val="BABAFF"/>
        </a:folHlink>
      </a:clrScheme>
      <a:clrMap bg1="dk2" tx1="lt1" bg2="dk1" tx2="lt2" accent1="accent1" accent2="accent2" accent3="accent3" accent4="accent4" accent5="accent5" accent6="accent6" hlink="hlink" folHlink="folHlink"/>
    </a:extraClrScheme>
    <a:extraClrScheme>
      <a:clrScheme name="ind_0738_slide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clrMap bg1="dk2" tx1="lt1" bg2="dk1" tx2="lt2" accent1="accent1" accent2="accent2" accent3="accent3" accent4="accent4" accent5="accent5" accent6="accent6" hlink="hlink" folHlink="folHlink"/>
    </a:extraClrScheme>
    <a:extraClrScheme>
      <a:clrScheme name="ind_0738_slide 3">
        <a:dk1>
          <a:srgbClr val="333333"/>
        </a:dk1>
        <a:lt1>
          <a:srgbClr val="FFFFFF"/>
        </a:lt1>
        <a:dk2>
          <a:srgbClr val="3333CC"/>
        </a:dk2>
        <a:lt2>
          <a:srgbClr val="FFFFFF"/>
        </a:lt2>
        <a:accent1>
          <a:srgbClr val="C9C9FF"/>
        </a:accent1>
        <a:accent2>
          <a:srgbClr val="FFBFA8"/>
        </a:accent2>
        <a:accent3>
          <a:srgbClr val="ADADE2"/>
        </a:accent3>
        <a:accent4>
          <a:srgbClr val="DADADA"/>
        </a:accent4>
        <a:accent5>
          <a:srgbClr val="E1E1FF"/>
        </a:accent5>
        <a:accent6>
          <a:srgbClr val="E7AD98"/>
        </a:accent6>
        <a:hlink>
          <a:srgbClr val="F2EA7C"/>
        </a:hlink>
        <a:folHlink>
          <a:srgbClr val="9BF582"/>
        </a:folHlink>
      </a:clrScheme>
      <a:clrMap bg1="dk2" tx1="lt1" bg2="dk1" tx2="lt2" accent1="accent1" accent2="accent2" accent3="accent3" accent4="accent4" accent5="accent5" accent6="accent6" hlink="hlink" folHlink="folHlink"/>
    </a:extraClrScheme>
    <a:extraClrScheme>
      <a:clrScheme name="ind_0738_slide 4">
        <a:dk1>
          <a:srgbClr val="333333"/>
        </a:dk1>
        <a:lt1>
          <a:srgbClr val="FFFFFF"/>
        </a:lt1>
        <a:dk2>
          <a:srgbClr val="3333CC"/>
        </a:dk2>
        <a:lt2>
          <a:srgbClr val="FFFFFF"/>
        </a:lt2>
        <a:accent1>
          <a:srgbClr val="FFDD7D"/>
        </a:accent1>
        <a:accent2>
          <a:srgbClr val="A6F092"/>
        </a:accent2>
        <a:accent3>
          <a:srgbClr val="ADADE2"/>
        </a:accent3>
        <a:accent4>
          <a:srgbClr val="DADADA"/>
        </a:accent4>
        <a:accent5>
          <a:srgbClr val="FFEBBF"/>
        </a:accent5>
        <a:accent6>
          <a:srgbClr val="96D984"/>
        </a:accent6>
        <a:hlink>
          <a:srgbClr val="FFBAC1"/>
        </a:hlink>
        <a:folHlink>
          <a:srgbClr val="C9C9FF"/>
        </a:folHlink>
      </a:clrScheme>
      <a:clrMap bg1="dk2" tx1="lt1" bg2="dk1" tx2="lt2" accent1="accent1" accent2="accent2" accent3="accent3" accent4="accent4" accent5="accent5" accent6="accent6" hlink="hlink" folHlink="folHlink"/>
    </a:extraClrScheme>
    <a:extraClrScheme>
      <a:clrScheme name="ind_0738_slide 5">
        <a:dk1>
          <a:srgbClr val="000000"/>
        </a:dk1>
        <a:lt1>
          <a:srgbClr val="FFFFFF"/>
        </a:lt1>
        <a:dk2>
          <a:srgbClr val="000000"/>
        </a:dk2>
        <a:lt2>
          <a:srgbClr val="CCCCCC"/>
        </a:lt2>
        <a:accent1>
          <a:srgbClr val="9B9BFF"/>
        </a:accent1>
        <a:accent2>
          <a:srgbClr val="ADADE0"/>
        </a:accent2>
        <a:accent3>
          <a:srgbClr val="FFFFFF"/>
        </a:accent3>
        <a:accent4>
          <a:srgbClr val="000000"/>
        </a:accent4>
        <a:accent5>
          <a:srgbClr val="CBCBFF"/>
        </a:accent5>
        <a:accent6>
          <a:srgbClr val="9C9CCB"/>
        </a:accent6>
        <a:hlink>
          <a:srgbClr val="D9D9FF"/>
        </a:hlink>
        <a:folHlink>
          <a:srgbClr val="BABAFF"/>
        </a:folHlink>
      </a:clrScheme>
      <a:clrMap bg1="lt1" tx1="dk1" bg2="lt2" tx2="dk2" accent1="accent1" accent2="accent2" accent3="accent3" accent4="accent4" accent5="accent5" accent6="accent6" hlink="hlink" folHlink="folHlink"/>
    </a:extraClrScheme>
    <a:extraClrScheme>
      <a:clrScheme name="ind_0738_slide 6">
        <a:dk1>
          <a:srgbClr val="000000"/>
        </a:dk1>
        <a:lt1>
          <a:srgbClr val="FFFFFF"/>
        </a:lt1>
        <a:dk2>
          <a:srgbClr val="000000"/>
        </a:dk2>
        <a:lt2>
          <a:srgbClr val="CCCCCC"/>
        </a:lt2>
        <a:accent1>
          <a:srgbClr val="9CCFFF"/>
        </a:accent1>
        <a:accent2>
          <a:srgbClr val="CCCCFF"/>
        </a:accent2>
        <a:accent3>
          <a:srgbClr val="FFFFFF"/>
        </a:accent3>
        <a:accent4>
          <a:srgbClr val="000000"/>
        </a:accent4>
        <a:accent5>
          <a:srgbClr val="CBE4FF"/>
        </a:accent5>
        <a:accent6>
          <a:srgbClr val="B9B9E7"/>
        </a:accent6>
        <a:hlink>
          <a:srgbClr val="98EEE3"/>
        </a:hlink>
        <a:folHlink>
          <a:srgbClr val="EADCF7"/>
        </a:folHlink>
      </a:clrScheme>
      <a:clrMap bg1="lt1" tx1="dk1" bg2="lt2" tx2="dk2" accent1="accent1" accent2="accent2" accent3="accent3" accent4="accent4" accent5="accent5" accent6="accent6" hlink="hlink" folHlink="folHlink"/>
    </a:extraClrScheme>
    <a:extraClrScheme>
      <a:clrScheme name="ind_0738_slide 7">
        <a:dk1>
          <a:srgbClr val="000000"/>
        </a:dk1>
        <a:lt1>
          <a:srgbClr val="FFFFFF"/>
        </a:lt1>
        <a:dk2>
          <a:srgbClr val="000000"/>
        </a:dk2>
        <a:lt2>
          <a:srgbClr val="CCCCCC"/>
        </a:lt2>
        <a:accent1>
          <a:srgbClr val="C9C9FF"/>
        </a:accent1>
        <a:accent2>
          <a:srgbClr val="FFBFA8"/>
        </a:accent2>
        <a:accent3>
          <a:srgbClr val="FFFFFF"/>
        </a:accent3>
        <a:accent4>
          <a:srgbClr val="000000"/>
        </a:accent4>
        <a:accent5>
          <a:srgbClr val="E1E1FF"/>
        </a:accent5>
        <a:accent6>
          <a:srgbClr val="E7AD98"/>
        </a:accent6>
        <a:hlink>
          <a:srgbClr val="F2EA7C"/>
        </a:hlink>
        <a:folHlink>
          <a:srgbClr val="9BF582"/>
        </a:folHlink>
      </a:clrScheme>
      <a:clrMap bg1="lt1" tx1="dk1" bg2="lt2" tx2="dk2" accent1="accent1" accent2="accent2" accent3="accent3" accent4="accent4" accent5="accent5" accent6="accent6" hlink="hlink" folHlink="folHlink"/>
    </a:extraClrScheme>
    <a:extraClrScheme>
      <a:clrScheme name="ind_0738_slide 8">
        <a:dk1>
          <a:srgbClr val="000000"/>
        </a:dk1>
        <a:lt1>
          <a:srgbClr val="FFFFFF"/>
        </a:lt1>
        <a:dk2>
          <a:srgbClr val="000000"/>
        </a:dk2>
        <a:lt2>
          <a:srgbClr val="CCCCCC"/>
        </a:lt2>
        <a:accent1>
          <a:srgbClr val="FFDD7D"/>
        </a:accent1>
        <a:accent2>
          <a:srgbClr val="A6F092"/>
        </a:accent2>
        <a:accent3>
          <a:srgbClr val="FFFFFF"/>
        </a:accent3>
        <a:accent4>
          <a:srgbClr val="000000"/>
        </a:accent4>
        <a:accent5>
          <a:srgbClr val="FFEBBF"/>
        </a:accent5>
        <a:accent6>
          <a:srgbClr val="96D984"/>
        </a:accent6>
        <a:hlink>
          <a:srgbClr val="FFBAC1"/>
        </a:hlink>
        <a:folHlink>
          <a:srgbClr val="C9C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fontScheme name="1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333333"/>
        </a:dk1>
        <a:lt1>
          <a:srgbClr val="FFFFFF"/>
        </a:lt1>
        <a:dk2>
          <a:srgbClr val="3333CC"/>
        </a:dk2>
        <a:lt2>
          <a:srgbClr val="FFFFFF"/>
        </a:lt2>
        <a:accent1>
          <a:srgbClr val="9B9BFF"/>
        </a:accent1>
        <a:accent2>
          <a:srgbClr val="ADADE0"/>
        </a:accent2>
        <a:accent3>
          <a:srgbClr val="ADADE2"/>
        </a:accent3>
        <a:accent4>
          <a:srgbClr val="DADADA"/>
        </a:accent4>
        <a:accent5>
          <a:srgbClr val="CBCBFF"/>
        </a:accent5>
        <a:accent6>
          <a:srgbClr val="9C9CCB"/>
        </a:accent6>
        <a:hlink>
          <a:srgbClr val="D9D9FF"/>
        </a:hlink>
        <a:folHlink>
          <a:srgbClr val="BABA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3333CC"/>
        </a:dk2>
        <a:lt2>
          <a:srgbClr val="FFFFFF"/>
        </a:lt2>
        <a:accent1>
          <a:srgbClr val="C9C9FF"/>
        </a:accent1>
        <a:accent2>
          <a:srgbClr val="FFBFA8"/>
        </a:accent2>
        <a:accent3>
          <a:srgbClr val="ADADE2"/>
        </a:accent3>
        <a:accent4>
          <a:srgbClr val="DADADA"/>
        </a:accent4>
        <a:accent5>
          <a:srgbClr val="E1E1FF"/>
        </a:accent5>
        <a:accent6>
          <a:srgbClr val="E7AD98"/>
        </a:accent6>
        <a:hlink>
          <a:srgbClr val="F2EA7C"/>
        </a:hlink>
        <a:folHlink>
          <a:srgbClr val="9BF582"/>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3333CC"/>
        </a:dk2>
        <a:lt2>
          <a:srgbClr val="FFFFFF"/>
        </a:lt2>
        <a:accent1>
          <a:srgbClr val="FFDD7D"/>
        </a:accent1>
        <a:accent2>
          <a:srgbClr val="A6F092"/>
        </a:accent2>
        <a:accent3>
          <a:srgbClr val="ADADE2"/>
        </a:accent3>
        <a:accent4>
          <a:srgbClr val="DADADA"/>
        </a:accent4>
        <a:accent5>
          <a:srgbClr val="FFEBBF"/>
        </a:accent5>
        <a:accent6>
          <a:srgbClr val="96D984"/>
        </a:accent6>
        <a:hlink>
          <a:srgbClr val="FFBAC1"/>
        </a:hlink>
        <a:folHlink>
          <a:srgbClr val="C9C9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9B9BFF"/>
        </a:accent1>
        <a:accent2>
          <a:srgbClr val="ADADE0"/>
        </a:accent2>
        <a:accent3>
          <a:srgbClr val="FFFFFF"/>
        </a:accent3>
        <a:accent4>
          <a:srgbClr val="000000"/>
        </a:accent4>
        <a:accent5>
          <a:srgbClr val="CBCBFF"/>
        </a:accent5>
        <a:accent6>
          <a:srgbClr val="9C9CCB"/>
        </a:accent6>
        <a:hlink>
          <a:srgbClr val="D9D9FF"/>
        </a:hlink>
        <a:folHlink>
          <a:srgbClr val="BABA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9CCFFF"/>
        </a:accent1>
        <a:accent2>
          <a:srgbClr val="CCCCFF"/>
        </a:accent2>
        <a:accent3>
          <a:srgbClr val="FFFFFF"/>
        </a:accent3>
        <a:accent4>
          <a:srgbClr val="000000"/>
        </a:accent4>
        <a:accent5>
          <a:srgbClr val="CBE4FF"/>
        </a:accent5>
        <a:accent6>
          <a:srgbClr val="B9B9E7"/>
        </a:accent6>
        <a:hlink>
          <a:srgbClr val="98EEE3"/>
        </a:hlink>
        <a:folHlink>
          <a:srgbClr val="EADCF7"/>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9C9FF"/>
        </a:accent1>
        <a:accent2>
          <a:srgbClr val="FFBFA8"/>
        </a:accent2>
        <a:accent3>
          <a:srgbClr val="FFFFFF"/>
        </a:accent3>
        <a:accent4>
          <a:srgbClr val="000000"/>
        </a:accent4>
        <a:accent5>
          <a:srgbClr val="E1E1FF"/>
        </a:accent5>
        <a:accent6>
          <a:srgbClr val="E7AD98"/>
        </a:accent6>
        <a:hlink>
          <a:srgbClr val="F2EA7C"/>
        </a:hlink>
        <a:folHlink>
          <a:srgbClr val="9BF58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FDD7D"/>
        </a:accent1>
        <a:accent2>
          <a:srgbClr val="A6F092"/>
        </a:accent2>
        <a:accent3>
          <a:srgbClr val="FFFFFF"/>
        </a:accent3>
        <a:accent4>
          <a:srgbClr val="000000"/>
        </a:accent4>
        <a:accent5>
          <a:srgbClr val="FFEBBF"/>
        </a:accent5>
        <a:accent6>
          <a:srgbClr val="96D984"/>
        </a:accent6>
        <a:hlink>
          <a:srgbClr val="FFBAC1"/>
        </a:hlink>
        <a:folHlink>
          <a:srgbClr val="C9C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396</Words>
  <Application>Microsoft Office PowerPoint</Application>
  <PresentationFormat>On-screen Show (4:3)</PresentationFormat>
  <Paragraphs>37</Paragraphs>
  <Slides>7</Slides>
  <Notes>0</Notes>
  <HiddenSlides>0</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Comic Sans MS</vt:lpstr>
      <vt:lpstr>Open Sans</vt:lpstr>
      <vt:lpstr>ind_0738_slide</vt:lpstr>
      <vt:lpstr>1_Default Design</vt:lpstr>
      <vt:lpstr>PowerPoint Presentation</vt:lpstr>
      <vt:lpstr>PowerPoint Presentation</vt:lpstr>
      <vt:lpstr>PowerPoint Presentation</vt:lpstr>
      <vt:lpstr>PowerPoint Presentation</vt:lpstr>
      <vt:lpstr>PowerPoint Presentation</vt:lpstr>
      <vt:lpstr>PowerPoint Presentation</vt:lpstr>
      <vt:lpstr>Voici une recette pour faire les crêpes.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 Smith</dc:creator>
  <cp:lastModifiedBy>R Smith</cp:lastModifiedBy>
  <cp:revision>60</cp:revision>
  <dcterms:created xsi:type="dcterms:W3CDTF">2010-12-10T08:57:05Z</dcterms:created>
  <dcterms:modified xsi:type="dcterms:W3CDTF">2021-02-03T13:30:53Z</dcterms:modified>
</cp:coreProperties>
</file>