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0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09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586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91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11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68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59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52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877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6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91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0064B-69BA-41B1-977D-DD35AFE2FB87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2682E-FEE9-4F0D-B250-A7B118604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74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7705" t="17602" r="9699"/>
          <a:stretch/>
        </p:blipFill>
        <p:spPr>
          <a:xfrm>
            <a:off x="303512" y="0"/>
            <a:ext cx="9723358" cy="689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232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Mears, James</dc:creator>
  <cp:lastModifiedBy>R Smith</cp:lastModifiedBy>
  <cp:revision>2</cp:revision>
  <dcterms:created xsi:type="dcterms:W3CDTF">2021-01-29T08:32:34Z</dcterms:created>
  <dcterms:modified xsi:type="dcterms:W3CDTF">2021-02-03T14:02:48Z</dcterms:modified>
</cp:coreProperties>
</file>