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7" d="100"/>
          <a:sy n="77" d="100"/>
        </p:scale>
        <p:origin x="2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0E1E-6732-40E4-8DB1-7C528FA816F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E94E1-6C35-4B2D-8467-AE16BFCB2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59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0E1E-6732-40E4-8DB1-7C528FA816F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E94E1-6C35-4B2D-8467-AE16BFCB2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955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0E1E-6732-40E4-8DB1-7C528FA816F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E94E1-6C35-4B2D-8467-AE16BFCB2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7615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0E1E-6732-40E4-8DB1-7C528FA816F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E94E1-6C35-4B2D-8467-AE16BFCB2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257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0E1E-6732-40E4-8DB1-7C528FA816F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E94E1-6C35-4B2D-8467-AE16BFCB2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5026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0E1E-6732-40E4-8DB1-7C528FA816F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E94E1-6C35-4B2D-8467-AE16BFCB2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111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0E1E-6732-40E4-8DB1-7C528FA816F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E94E1-6C35-4B2D-8467-AE16BFCB2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6569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0E1E-6732-40E4-8DB1-7C528FA816F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E94E1-6C35-4B2D-8467-AE16BFCB2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4974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0E1E-6732-40E4-8DB1-7C528FA816F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E94E1-6C35-4B2D-8467-AE16BFCB2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53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0E1E-6732-40E4-8DB1-7C528FA816F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E94E1-6C35-4B2D-8467-AE16BFCB2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8406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0E1E-6732-40E4-8DB1-7C528FA816F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E94E1-6C35-4B2D-8467-AE16BFCB2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7965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20E1E-6732-40E4-8DB1-7C528FA816F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E94E1-6C35-4B2D-8467-AE16BFCB2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5748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e Little Red Hen Preschool Activities and Crafts | KidsSou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836" y="288098"/>
            <a:ext cx="3426868" cy="3426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ttle Red Hen - Nursery Class at TRI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8900" y="288098"/>
            <a:ext cx="3993454" cy="2996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83550" y="288098"/>
            <a:ext cx="2743200" cy="37719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5"/>
          <a:srcRect t="14448"/>
          <a:stretch/>
        </p:blipFill>
        <p:spPr>
          <a:xfrm>
            <a:off x="4082354" y="3444658"/>
            <a:ext cx="3810000" cy="2428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81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 Collinson</dc:creator>
  <cp:lastModifiedBy>C Collinson</cp:lastModifiedBy>
  <cp:revision>2</cp:revision>
  <dcterms:created xsi:type="dcterms:W3CDTF">2021-02-03T10:00:17Z</dcterms:created>
  <dcterms:modified xsi:type="dcterms:W3CDTF">2021-02-03T10:52:28Z</dcterms:modified>
</cp:coreProperties>
</file>