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0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15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77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07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337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06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59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74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39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752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42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3B8A6-480E-4687-824D-20477A0223B8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C74B6-B8FC-482A-98A0-5EC9B5E8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85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734" y="231360"/>
            <a:ext cx="118370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i="0" dirty="0" smtClean="0">
                <a:solidFill>
                  <a:srgbClr val="2A2A2A"/>
                </a:solidFill>
                <a:effectLst/>
                <a:latin typeface="inherit"/>
              </a:rPr>
              <a:t>Salt Dough Breads (These are not for eating)</a:t>
            </a:r>
            <a:endParaRPr lang="en-GB" b="0" i="0" dirty="0" smtClean="0">
              <a:solidFill>
                <a:srgbClr val="2A2A2A"/>
              </a:solidFill>
              <a:effectLst/>
              <a:latin typeface="Helvetica Neue"/>
            </a:endParaRP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Research some different kinds of breads.</a:t>
            </a: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Set up a baking station. </a:t>
            </a: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Let children form breads, buns, croissants, or cinnamon rolls </a:t>
            </a: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(Let children roll the dough into a long snake shape and roll into a spiral. Provide cookie cutters to cut out cookie shapes. Use dried bakery items in your pretend bakery store for sale). </a:t>
            </a:r>
          </a:p>
          <a:p>
            <a:endParaRPr lang="en-GB" b="0" i="0" dirty="0" smtClean="0">
              <a:solidFill>
                <a:srgbClr val="2A2A2A"/>
              </a:solidFill>
              <a:effectLst/>
              <a:latin typeface="Helvetica Neue"/>
            </a:endParaRPr>
          </a:p>
          <a:p>
            <a:endParaRPr lang="en-GB" b="0" i="0" dirty="0" smtClean="0">
              <a:solidFill>
                <a:srgbClr val="2A2A2A"/>
              </a:solidFill>
              <a:effectLst/>
              <a:latin typeface="Helvetica Neue"/>
            </a:endParaRPr>
          </a:p>
          <a:p>
            <a:r>
              <a:rPr lang="en-GB" b="1" i="0" dirty="0" smtClean="0">
                <a:solidFill>
                  <a:srgbClr val="2A2A2A"/>
                </a:solidFill>
                <a:effectLst/>
                <a:latin typeface="Helvetica Neue"/>
              </a:rPr>
              <a:t>What you need:</a:t>
            </a:r>
            <a:endParaRPr lang="en-GB" b="0" i="0" dirty="0" smtClean="0">
              <a:solidFill>
                <a:srgbClr val="2A2A2A"/>
              </a:solidFill>
              <a:effectLst/>
              <a:latin typeface="Helvetica Neue"/>
            </a:endParaRP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Bowl</a:t>
            </a:r>
            <a:b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</a:br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1 cup flour</a:t>
            </a:r>
            <a:b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</a:br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1/2 cup Salt</a:t>
            </a:r>
            <a:b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</a:br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2 </a:t>
            </a:r>
            <a:r>
              <a:rPr lang="en-GB" b="0" i="0" dirty="0" err="1" smtClean="0">
                <a:solidFill>
                  <a:srgbClr val="2A2A2A"/>
                </a:solidFill>
                <a:effectLst/>
                <a:latin typeface="Helvetica Neue"/>
              </a:rPr>
              <a:t>tbs</a:t>
            </a:r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 vegetable oil</a:t>
            </a:r>
          </a:p>
          <a:p>
            <a:endParaRPr lang="en-GB" b="0" i="0" dirty="0" smtClean="0">
              <a:solidFill>
                <a:srgbClr val="2A2A2A"/>
              </a:solidFill>
              <a:effectLst/>
              <a:latin typeface="Helvetica Neue"/>
            </a:endParaRP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To make the dough place a bowl of flour, a bowl of salt, and a bowl with water on a table.</a:t>
            </a: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Provide measuring spoons, small plastic bowls, and plastic forks. Demonstrate to children how to make a salt dough.</a:t>
            </a: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In a small bowl let them use the measuring spoon to add 2 scoops of flour and 1 scoop of salt into a bowl. Let them stir the salt and the flour with the fork. Then, add 2 spoons full of water to the mixture. Let children use their hands to mix the dough. (Option add a small amount of oil to the dough. This will make the dough smoother.) Let children form the dough into different breads. Place them on a cookie sheet to dry. To speed up the drying time place the salt dough breads in the oven on low heat. Usually, it takes about 3 hours at a low heat so they don’t burn.</a:t>
            </a:r>
          </a:p>
          <a:p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Let children paint the breads and sell them in their pretend bakery.</a:t>
            </a:r>
            <a:endParaRPr lang="en-GB" b="0" i="0" dirty="0">
              <a:solidFill>
                <a:srgbClr val="2A2A2A"/>
              </a:solidFill>
              <a:effectLst/>
              <a:latin typeface="Helvetica Neue"/>
            </a:endParaRPr>
          </a:p>
        </p:txBody>
      </p:sp>
      <p:pic>
        <p:nvPicPr>
          <p:cNvPr id="3" name="Picture 2" descr="https://www.kidssoup.com/sites/default/files/media/salt-dough-bread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9155" y="1754642"/>
            <a:ext cx="2304790" cy="230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587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Food Pusher: Croissant Cinnamon Ro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13" y="130114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96140" y="739129"/>
            <a:ext cx="1787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2A2A2A"/>
                </a:solidFill>
                <a:latin typeface="Helvetica Neue"/>
              </a:rPr>
              <a:t>C</a:t>
            </a:r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innamon rolls </a:t>
            </a:r>
            <a:endParaRPr lang="en-GB" b="0" i="0" dirty="0" smtClean="0">
              <a:solidFill>
                <a:srgbClr val="2A2A2A"/>
              </a:solidFill>
              <a:effectLst/>
              <a:latin typeface="Helvetica Neue"/>
            </a:endParaRPr>
          </a:p>
        </p:txBody>
      </p:sp>
      <p:pic>
        <p:nvPicPr>
          <p:cNvPr id="2054" name="Picture 6" descr="Croissant Baguette Kifli Bread, Bun, baked Goods, food, danish Pastry png |  Klipart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923" y="1202499"/>
            <a:ext cx="3903095" cy="371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478764" y="739129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2A2A2A"/>
                </a:solidFill>
                <a:latin typeface="Helvetica Neue"/>
              </a:rPr>
              <a:t>C</a:t>
            </a:r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roissants</a:t>
            </a:r>
            <a:endParaRPr lang="en-GB" dirty="0"/>
          </a:p>
        </p:txBody>
      </p:sp>
      <p:pic>
        <p:nvPicPr>
          <p:cNvPr id="2056" name="Picture 8" descr="Super Easy French Bread Rolls Perfect for Beginners | Mel's Kitchen Caf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660" y="1301142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40611" y="3148993"/>
            <a:ext cx="1809750" cy="2533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4809" y="3061951"/>
            <a:ext cx="2647950" cy="17240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774921" y="739129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2A2A2A"/>
                </a:solidFill>
                <a:latin typeface="Helvetica Neue"/>
              </a:rPr>
              <a:t>B</a:t>
            </a:r>
            <a:r>
              <a:rPr lang="en-GB" b="0" i="0" dirty="0" smtClean="0">
                <a:solidFill>
                  <a:srgbClr val="2A2A2A"/>
                </a:solidFill>
                <a:effectLst/>
                <a:latin typeface="Helvetica Neue"/>
              </a:rPr>
              <a:t>uns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085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Helvetica Neue</vt:lpstr>
      <vt:lpstr>inherit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1</cp:revision>
  <dcterms:created xsi:type="dcterms:W3CDTF">2021-02-03T10:59:52Z</dcterms:created>
  <dcterms:modified xsi:type="dcterms:W3CDTF">2021-02-03T11:00:12Z</dcterms:modified>
</cp:coreProperties>
</file>