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2F-4537-4D23-A598-5227CEE87FC4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CDC0-F135-4C06-AA92-E947C1702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43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2F-4537-4D23-A598-5227CEE87FC4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CDC0-F135-4C06-AA92-E947C1702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75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2F-4537-4D23-A598-5227CEE87FC4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CDC0-F135-4C06-AA92-E947C1702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29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2F-4537-4D23-A598-5227CEE87FC4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CDC0-F135-4C06-AA92-E947C1702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29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2F-4537-4D23-A598-5227CEE87FC4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CDC0-F135-4C06-AA92-E947C1702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81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2F-4537-4D23-A598-5227CEE87FC4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CDC0-F135-4C06-AA92-E947C1702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98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2F-4537-4D23-A598-5227CEE87FC4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CDC0-F135-4C06-AA92-E947C1702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64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2F-4537-4D23-A598-5227CEE87FC4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CDC0-F135-4C06-AA92-E947C1702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169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2F-4537-4D23-A598-5227CEE87FC4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CDC0-F135-4C06-AA92-E947C1702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85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2F-4537-4D23-A598-5227CEE87FC4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CDC0-F135-4C06-AA92-E947C1702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188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2F-4537-4D23-A598-5227CEE87FC4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CDC0-F135-4C06-AA92-E947C1702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45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AAA2F-4537-4D23-A598-5227CEE87FC4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5CDC0-F135-4C06-AA92-E947C1702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36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nics Ball Games - The Imagination 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47" y="3331922"/>
            <a:ext cx="3813027" cy="341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312" y="187890"/>
            <a:ext cx="4070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latin typeface="Comic Sans MS" panose="030F0702030302020204" pitchFamily="66" charset="0"/>
              </a:rPr>
              <a:t>Practical Sound Identifying Ideas. </a:t>
            </a:r>
            <a:endParaRPr lang="en-GB" b="1" u="sng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896" y="290900"/>
            <a:ext cx="3930127" cy="3041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912" b="4096"/>
          <a:stretch/>
        </p:blipFill>
        <p:spPr>
          <a:xfrm>
            <a:off x="5639754" y="290900"/>
            <a:ext cx="2573418" cy="4254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742" y="657428"/>
            <a:ext cx="3921769" cy="2937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20248" b="23418"/>
          <a:stretch/>
        </p:blipFill>
        <p:spPr>
          <a:xfrm>
            <a:off x="288099" y="3308441"/>
            <a:ext cx="3099350" cy="2764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27632"/>
          <a:stretch/>
        </p:blipFill>
        <p:spPr>
          <a:xfrm>
            <a:off x="3861211" y="4125427"/>
            <a:ext cx="3907474" cy="211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32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Collinson</dc:creator>
  <cp:lastModifiedBy>C Collinson</cp:lastModifiedBy>
  <cp:revision>2</cp:revision>
  <dcterms:created xsi:type="dcterms:W3CDTF">2021-02-03T09:44:24Z</dcterms:created>
  <dcterms:modified xsi:type="dcterms:W3CDTF">2021-02-03T09:50:44Z</dcterms:modified>
</cp:coreProperties>
</file>