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91" d="100"/>
          <a:sy n="91" d="100"/>
        </p:scale>
        <p:origin x="3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0737-ADBA-40E5-B976-ECF20525016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AA307-EC7C-4FA0-981D-285546822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1520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0737-ADBA-40E5-B976-ECF20525016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AA307-EC7C-4FA0-981D-285546822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562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0737-ADBA-40E5-B976-ECF20525016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AA307-EC7C-4FA0-981D-285546822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08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0737-ADBA-40E5-B976-ECF20525016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AA307-EC7C-4FA0-981D-285546822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154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0737-ADBA-40E5-B976-ECF20525016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AA307-EC7C-4FA0-981D-285546822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6691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0737-ADBA-40E5-B976-ECF20525016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AA307-EC7C-4FA0-981D-285546822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243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0737-ADBA-40E5-B976-ECF20525016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AA307-EC7C-4FA0-981D-285546822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455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0737-ADBA-40E5-B976-ECF20525016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AA307-EC7C-4FA0-981D-285546822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372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0737-ADBA-40E5-B976-ECF20525016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AA307-EC7C-4FA0-981D-285546822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893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0737-ADBA-40E5-B976-ECF20525016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AA307-EC7C-4FA0-981D-285546822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115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0737-ADBA-40E5-B976-ECF20525016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AA307-EC7C-4FA0-981D-285546822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200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40737-ADBA-40E5-B976-ECF20525016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AA307-EC7C-4FA0-981D-2855468229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637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7705" t="18511" r="9213"/>
          <a:stretch/>
        </p:blipFill>
        <p:spPr>
          <a:xfrm>
            <a:off x="662152" y="-1"/>
            <a:ext cx="9837682" cy="6859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175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8165" y="210207"/>
            <a:ext cx="1144576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u="sng" dirty="0" smtClean="0"/>
              <a:t>Teddy Tummy Ride – </a:t>
            </a:r>
            <a:r>
              <a:rPr lang="en-GB" sz="2400" u="sng" smtClean="0"/>
              <a:t>Breathing activity </a:t>
            </a:r>
            <a:endParaRPr lang="en-GB" sz="2400" u="sng" dirty="0" smtClean="0"/>
          </a:p>
          <a:p>
            <a:endParaRPr lang="en-GB" sz="2400" dirty="0" smtClean="0"/>
          </a:p>
          <a:p>
            <a:r>
              <a:rPr lang="en-GB" sz="2400" dirty="0" smtClean="0"/>
              <a:t>Choose a teddy or small pillow. </a:t>
            </a:r>
          </a:p>
          <a:p>
            <a:r>
              <a:rPr lang="en-GB" sz="2400" dirty="0" smtClean="0"/>
              <a:t>Lie down and place your teddy or pillow on your tummy. </a:t>
            </a:r>
          </a:p>
          <a:p>
            <a:r>
              <a:rPr lang="en-GB" sz="2400" dirty="0" smtClean="0"/>
              <a:t>Let your arms rest loosely by your sides. </a:t>
            </a:r>
          </a:p>
          <a:p>
            <a:r>
              <a:rPr lang="en-GB" sz="2400" dirty="0" smtClean="0"/>
              <a:t>Breathe normally and watch your teddy or pillow ride up and down on your tummy. </a:t>
            </a:r>
          </a:p>
          <a:p>
            <a:r>
              <a:rPr lang="en-GB" sz="2400" dirty="0" smtClean="0"/>
              <a:t>Pretend it is riding an ocean wave. </a:t>
            </a:r>
          </a:p>
          <a:p>
            <a:r>
              <a:rPr lang="en-GB" sz="2400" dirty="0" smtClean="0"/>
              <a:t>Count as you breathe: “Breathe in – two – three, breathe out – two – three.” </a:t>
            </a:r>
          </a:p>
          <a:p>
            <a:r>
              <a:rPr lang="en-GB" sz="2400" dirty="0" smtClean="0"/>
              <a:t>Complete several breaths repeating these phrases. </a:t>
            </a:r>
            <a:endParaRPr lang="en-GB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3477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85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Mears, James</dc:creator>
  <cp:lastModifiedBy>jonathan campbell</cp:lastModifiedBy>
  <cp:revision>3</cp:revision>
  <dcterms:created xsi:type="dcterms:W3CDTF">2021-01-29T08:30:29Z</dcterms:created>
  <dcterms:modified xsi:type="dcterms:W3CDTF">2021-02-02T09:33:52Z</dcterms:modified>
</cp:coreProperties>
</file>