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1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3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8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4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43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5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5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6430-B971-4831-BD5C-7D2BFA0F2CA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B1EF7-0C8B-4472-AF79-858D21678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1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3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68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campbell</dc:creator>
  <cp:lastModifiedBy>jonathan campbell</cp:lastModifiedBy>
  <cp:revision>2</cp:revision>
  <dcterms:created xsi:type="dcterms:W3CDTF">2021-02-02T11:35:30Z</dcterms:created>
  <dcterms:modified xsi:type="dcterms:W3CDTF">2021-02-02T11:39:24Z</dcterms:modified>
</cp:coreProperties>
</file>