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9"/>
  </p:notesMasterIdLst>
  <p:sldIdLst>
    <p:sldId id="259" r:id="rId3"/>
    <p:sldId id="264" r:id="rId4"/>
    <p:sldId id="265" r:id="rId5"/>
    <p:sldId id="263" r:id="rId6"/>
    <p:sldId id="262" r:id="rId7"/>
    <p:sldId id="266" r:id="rId8"/>
  </p:sldIdLst>
  <p:sldSz cx="9144000" cy="6858000" type="screen4x3"/>
  <p:notesSz cx="6858000" cy="9144000"/>
  <p:defaultTextStyle>
    <a:defPPr>
      <a:defRPr lang="en-GB"/>
    </a:defPPr>
    <a:lvl1pPr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5pPr>
    <a:lvl6pPr marL="2286000" algn="l" defTabSz="914400" rtl="0" eaLnBrk="1" latinLnBrk="0" hangingPunct="1">
      <a:defRPr sz="3200" kern="1200">
        <a:solidFill>
          <a:schemeClr val="tx1"/>
        </a:solidFill>
        <a:latin typeface="Comic Sans MS" panose="030F0702030302020204" pitchFamily="66" charset="0"/>
        <a:ea typeface="+mn-ea"/>
        <a:cs typeface="+mn-cs"/>
      </a:defRPr>
    </a:lvl6pPr>
    <a:lvl7pPr marL="2743200" algn="l" defTabSz="914400" rtl="0" eaLnBrk="1" latinLnBrk="0" hangingPunct="1">
      <a:defRPr sz="3200" kern="1200">
        <a:solidFill>
          <a:schemeClr val="tx1"/>
        </a:solidFill>
        <a:latin typeface="Comic Sans MS" panose="030F0702030302020204" pitchFamily="66" charset="0"/>
        <a:ea typeface="+mn-ea"/>
        <a:cs typeface="+mn-cs"/>
      </a:defRPr>
    </a:lvl7pPr>
    <a:lvl8pPr marL="3200400" algn="l" defTabSz="914400" rtl="0" eaLnBrk="1" latinLnBrk="0" hangingPunct="1">
      <a:defRPr sz="3200" kern="1200">
        <a:solidFill>
          <a:schemeClr val="tx1"/>
        </a:solidFill>
        <a:latin typeface="Comic Sans MS" panose="030F0702030302020204" pitchFamily="66" charset="0"/>
        <a:ea typeface="+mn-ea"/>
        <a:cs typeface="+mn-cs"/>
      </a:defRPr>
    </a:lvl8pPr>
    <a:lvl9pPr marL="3657600" algn="l" defTabSz="914400" rtl="0" eaLnBrk="1" latinLnBrk="0" hangingPunct="1">
      <a:defRPr sz="32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800000"/>
    <a:srgbClr val="006600"/>
    <a:srgbClr val="660066"/>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4600"/>
  </p:normalViewPr>
  <p:slideViewPr>
    <p:cSldViewPr>
      <p:cViewPr varScale="1">
        <p:scale>
          <a:sx n="68" d="100"/>
          <a:sy n="68" d="100"/>
        </p:scale>
        <p:origin x="16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quilliam@longton-st-oswalds.lancs.sch.uk" userId="a43fafbc-354e-47fd-8501-c244bf13b1e5" providerId="ADAL" clId="{6B3A511F-24DD-4BF3-A68D-76F0E5CBEA3E}"/>
    <pc:docChg chg="custSel modSld">
      <pc:chgData name="s.quilliam@longton-st-oswalds.lancs.sch.uk" userId="a43fafbc-354e-47fd-8501-c244bf13b1e5" providerId="ADAL" clId="{6B3A511F-24DD-4BF3-A68D-76F0E5CBEA3E}" dt="2021-01-31T15:20:44.404" v="69" actId="1076"/>
      <pc:docMkLst>
        <pc:docMk/>
      </pc:docMkLst>
      <pc:sldChg chg="delSp modSp mod">
        <pc:chgData name="s.quilliam@longton-st-oswalds.lancs.sch.uk" userId="a43fafbc-354e-47fd-8501-c244bf13b1e5" providerId="ADAL" clId="{6B3A511F-24DD-4BF3-A68D-76F0E5CBEA3E}" dt="2021-01-31T15:18:54.403" v="65" actId="1076"/>
        <pc:sldMkLst>
          <pc:docMk/>
          <pc:sldMk cId="0" sldId="262"/>
        </pc:sldMkLst>
        <pc:spChg chg="mod">
          <ac:chgData name="s.quilliam@longton-st-oswalds.lancs.sch.uk" userId="a43fafbc-354e-47fd-8501-c244bf13b1e5" providerId="ADAL" clId="{6B3A511F-24DD-4BF3-A68D-76F0E5CBEA3E}" dt="2021-01-31T15:17:33.755" v="59" actId="20577"/>
          <ac:spMkLst>
            <pc:docMk/>
            <pc:sldMk cId="0" sldId="262"/>
            <ac:spMk id="10251" creationId="{E29372C1-C64B-40F7-857A-54F646FC75F1}"/>
          </ac:spMkLst>
        </pc:spChg>
        <pc:picChg chg="mod">
          <ac:chgData name="s.quilliam@longton-st-oswalds.lancs.sch.uk" userId="a43fafbc-354e-47fd-8501-c244bf13b1e5" providerId="ADAL" clId="{6B3A511F-24DD-4BF3-A68D-76F0E5CBEA3E}" dt="2021-01-31T15:17:49.159" v="61" actId="1076"/>
          <ac:picMkLst>
            <pc:docMk/>
            <pc:sldMk cId="0" sldId="262"/>
            <ac:picMk id="3" creationId="{BABA0FC9-FC36-47E2-9EBB-65C2AAD9D6B5}"/>
          </ac:picMkLst>
        </pc:picChg>
        <pc:picChg chg="del">
          <ac:chgData name="s.quilliam@longton-st-oswalds.lancs.sch.uk" userId="a43fafbc-354e-47fd-8501-c244bf13b1e5" providerId="ADAL" clId="{6B3A511F-24DD-4BF3-A68D-76F0E5CBEA3E}" dt="2021-01-31T15:13:35.279" v="0" actId="478"/>
          <ac:picMkLst>
            <pc:docMk/>
            <pc:sldMk cId="0" sldId="262"/>
            <ac:picMk id="4" creationId="{582213F0-4A4F-4DE1-A9C7-0D44C3E38D7B}"/>
          </ac:picMkLst>
        </pc:picChg>
        <pc:picChg chg="mod">
          <ac:chgData name="s.quilliam@longton-st-oswalds.lancs.sch.uk" userId="a43fafbc-354e-47fd-8501-c244bf13b1e5" providerId="ADAL" clId="{6B3A511F-24DD-4BF3-A68D-76F0E5CBEA3E}" dt="2021-01-31T15:18:11.145" v="64" actId="1076"/>
          <ac:picMkLst>
            <pc:docMk/>
            <pc:sldMk cId="0" sldId="262"/>
            <ac:picMk id="5" creationId="{79F5B315-122F-46CD-AC10-CA727F7D7F25}"/>
          </ac:picMkLst>
        </pc:picChg>
        <pc:picChg chg="mod">
          <ac:chgData name="s.quilliam@longton-st-oswalds.lancs.sch.uk" userId="a43fafbc-354e-47fd-8501-c244bf13b1e5" providerId="ADAL" clId="{6B3A511F-24DD-4BF3-A68D-76F0E5CBEA3E}" dt="2021-01-31T15:18:54.403" v="65" actId="1076"/>
          <ac:picMkLst>
            <pc:docMk/>
            <pc:sldMk cId="0" sldId="262"/>
            <ac:picMk id="6" creationId="{00FC35D2-FF53-436E-BE6A-34304E13E0E4}"/>
          </ac:picMkLst>
        </pc:picChg>
      </pc:sldChg>
      <pc:sldChg chg="delSp modSp mod delAnim">
        <pc:chgData name="s.quilliam@longton-st-oswalds.lancs.sch.uk" userId="a43fafbc-354e-47fd-8501-c244bf13b1e5" providerId="ADAL" clId="{6B3A511F-24DD-4BF3-A68D-76F0E5CBEA3E}" dt="2021-01-31T15:20:44.404" v="69" actId="1076"/>
        <pc:sldMkLst>
          <pc:docMk/>
          <pc:sldMk cId="0" sldId="266"/>
        </pc:sldMkLst>
        <pc:picChg chg="del mod">
          <ac:chgData name="s.quilliam@longton-st-oswalds.lancs.sch.uk" userId="a43fafbc-354e-47fd-8501-c244bf13b1e5" providerId="ADAL" clId="{6B3A511F-24DD-4BF3-A68D-76F0E5CBEA3E}" dt="2021-01-31T15:19:42.726" v="68" actId="478"/>
          <ac:picMkLst>
            <pc:docMk/>
            <pc:sldMk cId="0" sldId="266"/>
            <ac:picMk id="2" creationId="{DC5EA89A-A857-423E-B9DC-5CC86B9B004D}"/>
          </ac:picMkLst>
        </pc:picChg>
        <pc:picChg chg="mod">
          <ac:chgData name="s.quilliam@longton-st-oswalds.lancs.sch.uk" userId="a43fafbc-354e-47fd-8501-c244bf13b1e5" providerId="ADAL" clId="{6B3A511F-24DD-4BF3-A68D-76F0E5CBEA3E}" dt="2021-01-31T15:20:44.404" v="69" actId="1076"/>
          <ac:picMkLst>
            <pc:docMk/>
            <pc:sldMk cId="0" sldId="266"/>
            <ac:picMk id="5" creationId="{CA9BE349-5517-457B-ADB1-0E1959053D76}"/>
          </ac:picMkLst>
        </pc:picChg>
        <pc:picChg chg="del">
          <ac:chgData name="s.quilliam@longton-st-oswalds.lancs.sch.uk" userId="a43fafbc-354e-47fd-8501-c244bf13b1e5" providerId="ADAL" clId="{6B3A511F-24DD-4BF3-A68D-76F0E5CBEA3E}" dt="2021-01-31T15:19:04.703" v="66" actId="478"/>
          <ac:picMkLst>
            <pc:docMk/>
            <pc:sldMk cId="0" sldId="266"/>
            <ac:picMk id="11269" creationId="{B8FE2AFF-765C-4F02-929C-720E0A402E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A12C114-1897-4C2E-B73B-199151F98D9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39939" name="Rectangle 3">
            <a:extLst>
              <a:ext uri="{FF2B5EF4-FFF2-40B4-BE49-F238E27FC236}">
                <a16:creationId xmlns:a16="http://schemas.microsoft.com/office/drawing/2014/main" id="{D5FB9EE6-262E-4865-AF88-6E0EBF07885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GB" altLang="en-US"/>
          </a:p>
        </p:txBody>
      </p:sp>
      <p:sp>
        <p:nvSpPr>
          <p:cNvPr id="5124" name="Rectangle 4">
            <a:extLst>
              <a:ext uri="{FF2B5EF4-FFF2-40B4-BE49-F238E27FC236}">
                <a16:creationId xmlns:a16="http://schemas.microsoft.com/office/drawing/2014/main" id="{5175AA5F-6824-4A43-A3C5-0A411A81842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A93D923E-7186-4DED-B3B2-6A31B8A1DF7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9942" name="Rectangle 6">
            <a:extLst>
              <a:ext uri="{FF2B5EF4-FFF2-40B4-BE49-F238E27FC236}">
                <a16:creationId xmlns:a16="http://schemas.microsoft.com/office/drawing/2014/main" id="{17458AA7-0366-422D-B79F-A025D0EE87A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39943" name="Rectangle 7">
            <a:extLst>
              <a:ext uri="{FF2B5EF4-FFF2-40B4-BE49-F238E27FC236}">
                <a16:creationId xmlns:a16="http://schemas.microsoft.com/office/drawing/2014/main" id="{5D9C937D-4F12-4E0D-8145-E8D5096DADD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747AC44-349D-4BFB-8615-C7FF2174B1E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GB" altLang="en-US" noProof="0"/>
              <a:t>Click to edit Master title style</a:t>
            </a:r>
          </a:p>
        </p:txBody>
      </p:sp>
      <p:sp>
        <p:nvSpPr>
          <p:cNvPr id="2355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GB" altLang="en-US" noProof="0"/>
              <a:t>Click to edit Master subtitle style</a:t>
            </a:r>
          </a:p>
        </p:txBody>
      </p:sp>
      <p:sp>
        <p:nvSpPr>
          <p:cNvPr id="4" name="Rectangle 4">
            <a:extLst>
              <a:ext uri="{FF2B5EF4-FFF2-40B4-BE49-F238E27FC236}">
                <a16:creationId xmlns:a16="http://schemas.microsoft.com/office/drawing/2014/main" id="{D4723B02-22D3-4FA6-BECC-133A410A742D}"/>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F92AC2A-DA8A-4806-B922-521AFA3CA322}"/>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4C0ECBB-3669-4EA7-90D5-004D27A63EBE}"/>
              </a:ext>
            </a:extLst>
          </p:cNvPr>
          <p:cNvSpPr>
            <a:spLocks noGrp="1" noChangeArrowheads="1"/>
          </p:cNvSpPr>
          <p:nvPr>
            <p:ph type="sldNum" sz="quarter" idx="12"/>
          </p:nvPr>
        </p:nvSpPr>
        <p:spPr/>
        <p:txBody>
          <a:bodyPr/>
          <a:lstStyle>
            <a:lvl1pPr>
              <a:defRPr/>
            </a:lvl1pPr>
          </a:lstStyle>
          <a:p>
            <a:pPr>
              <a:defRPr/>
            </a:pPr>
            <a:fld id="{03E74EF4-8DAD-435F-ACE7-FA955D8D6ED3}" type="slidenum">
              <a:rPr lang="en-GB" altLang="en-US"/>
              <a:pPr>
                <a:defRPr/>
              </a:pPr>
              <a:t>‹#›</a:t>
            </a:fld>
            <a:endParaRPr lang="en-GB" altLang="en-US"/>
          </a:p>
        </p:txBody>
      </p:sp>
    </p:spTree>
    <p:extLst>
      <p:ext uri="{BB962C8B-B14F-4D97-AF65-F5344CB8AC3E}">
        <p14:creationId xmlns:p14="http://schemas.microsoft.com/office/powerpoint/2010/main" val="177719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71D747E-8B95-4F99-88CA-7027376F20B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880BD26-5064-4307-B905-980D95F089F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7C21165-48EB-4294-BE49-40EAF367F683}"/>
              </a:ext>
            </a:extLst>
          </p:cNvPr>
          <p:cNvSpPr>
            <a:spLocks noGrp="1" noChangeArrowheads="1"/>
          </p:cNvSpPr>
          <p:nvPr>
            <p:ph type="sldNum" sz="quarter" idx="12"/>
          </p:nvPr>
        </p:nvSpPr>
        <p:spPr>
          <a:ln/>
        </p:spPr>
        <p:txBody>
          <a:bodyPr/>
          <a:lstStyle>
            <a:lvl1pPr>
              <a:defRPr/>
            </a:lvl1pPr>
          </a:lstStyle>
          <a:p>
            <a:pPr>
              <a:defRPr/>
            </a:pPr>
            <a:fld id="{B62C649C-45DD-4867-A9CE-0E880FE4268E}" type="slidenum">
              <a:rPr lang="en-GB" altLang="en-US"/>
              <a:pPr>
                <a:defRPr/>
              </a:pPr>
              <a:t>‹#›</a:t>
            </a:fld>
            <a:endParaRPr lang="en-GB" altLang="en-US"/>
          </a:p>
        </p:txBody>
      </p:sp>
    </p:spTree>
    <p:extLst>
      <p:ext uri="{BB962C8B-B14F-4D97-AF65-F5344CB8AC3E}">
        <p14:creationId xmlns:p14="http://schemas.microsoft.com/office/powerpoint/2010/main" val="332986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6FBC027-FDA9-4021-9C01-AE3E67364EE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2B9FDB4-1EF1-4E2D-9087-6E8AC27556F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A2DC45A-A2B9-4B77-B444-1EFDE21B6141}"/>
              </a:ext>
            </a:extLst>
          </p:cNvPr>
          <p:cNvSpPr>
            <a:spLocks noGrp="1" noChangeArrowheads="1"/>
          </p:cNvSpPr>
          <p:nvPr>
            <p:ph type="sldNum" sz="quarter" idx="12"/>
          </p:nvPr>
        </p:nvSpPr>
        <p:spPr>
          <a:ln/>
        </p:spPr>
        <p:txBody>
          <a:bodyPr/>
          <a:lstStyle>
            <a:lvl1pPr>
              <a:defRPr/>
            </a:lvl1pPr>
          </a:lstStyle>
          <a:p>
            <a:pPr>
              <a:defRPr/>
            </a:pPr>
            <a:fld id="{3C7D02F7-A464-4CA0-9BAC-FB6E0D6A3650}" type="slidenum">
              <a:rPr lang="en-GB" altLang="en-US"/>
              <a:pPr>
                <a:defRPr/>
              </a:pPr>
              <a:t>‹#›</a:t>
            </a:fld>
            <a:endParaRPr lang="en-GB" altLang="en-US"/>
          </a:p>
        </p:txBody>
      </p:sp>
    </p:spTree>
    <p:extLst>
      <p:ext uri="{BB962C8B-B14F-4D97-AF65-F5344CB8AC3E}">
        <p14:creationId xmlns:p14="http://schemas.microsoft.com/office/powerpoint/2010/main" val="556554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922BE5-B0E3-408D-98E9-AFAD717F4F6E}"/>
              </a:ext>
            </a:extLst>
          </p:cNvPr>
          <p:cNvSpPr>
            <a:spLocks noChangeArrowheads="1"/>
          </p:cNvSpPr>
          <p:nvPr/>
        </p:nvSpPr>
        <p:spPr bwMode="auto">
          <a:xfrm>
            <a:off x="136525" y="136525"/>
            <a:ext cx="8866188" cy="6581775"/>
          </a:xfrm>
          <a:prstGeom prst="rect">
            <a:avLst/>
          </a:prstGeom>
          <a:solidFill>
            <a:schemeClr val="bg1">
              <a:alpha val="50195"/>
            </a:schemeClr>
          </a:solidFill>
          <a:ln>
            <a:noFill/>
          </a:ln>
          <a:effectLst/>
        </p:spPr>
        <p:txBody>
          <a:bodyPr wrap="none" anchor="ct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pPr eaLnBrk="1" hangingPunct="1">
              <a:defRPr/>
            </a:pPr>
            <a:endParaRPr lang="en-US" altLang="en-US"/>
          </a:p>
        </p:txBody>
      </p:sp>
      <p:sp>
        <p:nvSpPr>
          <p:cNvPr id="30723" name="Rectangle 3"/>
          <p:cNvSpPr>
            <a:spLocks noGrp="1" noChangeArrowheads="1"/>
          </p:cNvSpPr>
          <p:nvPr>
            <p:ph type="ctrTitle"/>
          </p:nvPr>
        </p:nvSpPr>
        <p:spPr>
          <a:xfrm>
            <a:off x="455613" y="2130425"/>
            <a:ext cx="7313612" cy="1470025"/>
          </a:xfrm>
        </p:spPr>
        <p:txBody>
          <a:bodyPr/>
          <a:lstStyle>
            <a:lvl1pPr>
              <a:defRPr/>
            </a:lvl1pPr>
          </a:lstStyle>
          <a:p>
            <a:pPr lvl="0"/>
            <a:r>
              <a:rPr lang="en-GB" altLang="en-US" noProof="0"/>
              <a:t>Click to edit Master title style</a:t>
            </a:r>
          </a:p>
        </p:txBody>
      </p:sp>
      <p:sp>
        <p:nvSpPr>
          <p:cNvPr id="30724"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GB" altLang="en-US" noProof="0"/>
              <a:t>Click to edit Master subtitle style</a:t>
            </a:r>
          </a:p>
        </p:txBody>
      </p:sp>
      <p:sp>
        <p:nvSpPr>
          <p:cNvPr id="5" name="Rectangle 5">
            <a:extLst>
              <a:ext uri="{FF2B5EF4-FFF2-40B4-BE49-F238E27FC236}">
                <a16:creationId xmlns:a16="http://schemas.microsoft.com/office/drawing/2014/main" id="{072269F0-3420-46EB-93E1-D53F0AF8AAAE}"/>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DD982B2-3EE9-4363-BFB0-70AE204AC63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A172BECE-5A0E-4C01-A0E9-F3D440AE7E95}"/>
              </a:ext>
            </a:extLst>
          </p:cNvPr>
          <p:cNvSpPr>
            <a:spLocks noGrp="1" noChangeArrowheads="1"/>
          </p:cNvSpPr>
          <p:nvPr>
            <p:ph type="sldNum" sz="quarter" idx="12"/>
          </p:nvPr>
        </p:nvSpPr>
        <p:spPr/>
        <p:txBody>
          <a:bodyPr/>
          <a:lstStyle>
            <a:lvl1pPr>
              <a:defRPr/>
            </a:lvl1pPr>
          </a:lstStyle>
          <a:p>
            <a:pPr>
              <a:defRPr/>
            </a:pPr>
            <a:fld id="{8F81E052-D610-4126-9966-9A21F14E2FC3}" type="slidenum">
              <a:rPr lang="en-GB" altLang="en-US"/>
              <a:pPr>
                <a:defRPr/>
              </a:pPr>
              <a:t>‹#›</a:t>
            </a:fld>
            <a:endParaRPr lang="en-GB" altLang="en-US"/>
          </a:p>
        </p:txBody>
      </p:sp>
    </p:spTree>
    <p:extLst>
      <p:ext uri="{BB962C8B-B14F-4D97-AF65-F5344CB8AC3E}">
        <p14:creationId xmlns:p14="http://schemas.microsoft.com/office/powerpoint/2010/main" val="76074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B4993736-3532-413B-9CF7-F4B51D80398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BA7836B9-CED3-4981-B0AB-94E53A9ED8B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89CDCF87-A9D7-48AA-A1FB-74961F0F8916}"/>
              </a:ext>
            </a:extLst>
          </p:cNvPr>
          <p:cNvSpPr>
            <a:spLocks noGrp="1" noChangeArrowheads="1"/>
          </p:cNvSpPr>
          <p:nvPr>
            <p:ph type="sldNum" sz="quarter" idx="12"/>
          </p:nvPr>
        </p:nvSpPr>
        <p:spPr>
          <a:ln/>
        </p:spPr>
        <p:txBody>
          <a:bodyPr/>
          <a:lstStyle>
            <a:lvl1pPr>
              <a:defRPr/>
            </a:lvl1pPr>
          </a:lstStyle>
          <a:p>
            <a:pPr>
              <a:defRPr/>
            </a:pPr>
            <a:fld id="{15133A72-1021-4E38-941B-AC9A553BD2FF}" type="slidenum">
              <a:rPr lang="en-GB" altLang="en-US"/>
              <a:pPr>
                <a:defRPr/>
              </a:pPr>
              <a:t>‹#›</a:t>
            </a:fld>
            <a:endParaRPr lang="en-GB" altLang="en-US"/>
          </a:p>
        </p:txBody>
      </p:sp>
    </p:spTree>
    <p:extLst>
      <p:ext uri="{BB962C8B-B14F-4D97-AF65-F5344CB8AC3E}">
        <p14:creationId xmlns:p14="http://schemas.microsoft.com/office/powerpoint/2010/main" val="15992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7B615522-E745-4457-A693-1035AF9ECA0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754E1D86-72E8-438B-8B7A-D37976E3540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579806E0-9B78-41AD-AAFE-F6BD147E1328}"/>
              </a:ext>
            </a:extLst>
          </p:cNvPr>
          <p:cNvSpPr>
            <a:spLocks noGrp="1" noChangeArrowheads="1"/>
          </p:cNvSpPr>
          <p:nvPr>
            <p:ph type="sldNum" sz="quarter" idx="12"/>
          </p:nvPr>
        </p:nvSpPr>
        <p:spPr>
          <a:ln/>
        </p:spPr>
        <p:txBody>
          <a:bodyPr/>
          <a:lstStyle>
            <a:lvl1pPr>
              <a:defRPr/>
            </a:lvl1pPr>
          </a:lstStyle>
          <a:p>
            <a:pPr>
              <a:defRPr/>
            </a:pPr>
            <a:fld id="{C834E598-40C2-44DF-8E89-1CD4D8D4D60A}" type="slidenum">
              <a:rPr lang="en-GB" altLang="en-US"/>
              <a:pPr>
                <a:defRPr/>
              </a:pPr>
              <a:t>‹#›</a:t>
            </a:fld>
            <a:endParaRPr lang="en-GB" altLang="en-US"/>
          </a:p>
        </p:txBody>
      </p:sp>
    </p:spTree>
    <p:extLst>
      <p:ext uri="{BB962C8B-B14F-4D97-AF65-F5344CB8AC3E}">
        <p14:creationId xmlns:p14="http://schemas.microsoft.com/office/powerpoint/2010/main" val="363341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5613" y="1600200"/>
            <a:ext cx="403701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600200"/>
            <a:ext cx="403701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9CFC2C6E-AE60-48F3-BD4D-4CD95FE4ED1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FF1D001-5274-4206-984A-9ADF9EC4190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01B4646C-56FC-4766-817E-BDE9E1B5651C}"/>
              </a:ext>
            </a:extLst>
          </p:cNvPr>
          <p:cNvSpPr>
            <a:spLocks noGrp="1" noChangeArrowheads="1"/>
          </p:cNvSpPr>
          <p:nvPr>
            <p:ph type="sldNum" sz="quarter" idx="12"/>
          </p:nvPr>
        </p:nvSpPr>
        <p:spPr>
          <a:ln/>
        </p:spPr>
        <p:txBody>
          <a:bodyPr/>
          <a:lstStyle>
            <a:lvl1pPr>
              <a:defRPr/>
            </a:lvl1pPr>
          </a:lstStyle>
          <a:p>
            <a:pPr>
              <a:defRPr/>
            </a:pPr>
            <a:fld id="{B61C0FDA-43B4-43BC-83FE-B08C97B18268}" type="slidenum">
              <a:rPr lang="en-GB" altLang="en-US"/>
              <a:pPr>
                <a:defRPr/>
              </a:pPr>
              <a:t>‹#›</a:t>
            </a:fld>
            <a:endParaRPr lang="en-GB" altLang="en-US"/>
          </a:p>
        </p:txBody>
      </p:sp>
    </p:spTree>
    <p:extLst>
      <p:ext uri="{BB962C8B-B14F-4D97-AF65-F5344CB8AC3E}">
        <p14:creationId xmlns:p14="http://schemas.microsoft.com/office/powerpoint/2010/main" val="369553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EA0CB251-7614-465D-8BA5-E8715076CD2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E6C7355F-1C1D-4768-8CED-966D7048CAB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FC178702-B548-4839-B036-0D85C89C91EC}"/>
              </a:ext>
            </a:extLst>
          </p:cNvPr>
          <p:cNvSpPr>
            <a:spLocks noGrp="1" noChangeArrowheads="1"/>
          </p:cNvSpPr>
          <p:nvPr>
            <p:ph type="sldNum" sz="quarter" idx="12"/>
          </p:nvPr>
        </p:nvSpPr>
        <p:spPr>
          <a:ln/>
        </p:spPr>
        <p:txBody>
          <a:bodyPr/>
          <a:lstStyle>
            <a:lvl1pPr>
              <a:defRPr/>
            </a:lvl1pPr>
          </a:lstStyle>
          <a:p>
            <a:pPr>
              <a:defRPr/>
            </a:pPr>
            <a:fld id="{10CD6EBE-7042-4DDF-9C65-7CED570CEBB5}" type="slidenum">
              <a:rPr lang="en-GB" altLang="en-US"/>
              <a:pPr>
                <a:defRPr/>
              </a:pPr>
              <a:t>‹#›</a:t>
            </a:fld>
            <a:endParaRPr lang="en-GB" altLang="en-US"/>
          </a:p>
        </p:txBody>
      </p:sp>
    </p:spTree>
    <p:extLst>
      <p:ext uri="{BB962C8B-B14F-4D97-AF65-F5344CB8AC3E}">
        <p14:creationId xmlns:p14="http://schemas.microsoft.com/office/powerpoint/2010/main" val="419784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34EB5FA5-04F7-4D09-BD7E-DDC4F00EE11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C26D3939-FC56-4AB9-B635-F222C38EC73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a:extLst>
              <a:ext uri="{FF2B5EF4-FFF2-40B4-BE49-F238E27FC236}">
                <a16:creationId xmlns:a16="http://schemas.microsoft.com/office/drawing/2014/main" id="{EE62EB1B-2028-4B4C-B4CE-09C145315411}"/>
              </a:ext>
            </a:extLst>
          </p:cNvPr>
          <p:cNvSpPr>
            <a:spLocks noGrp="1" noChangeArrowheads="1"/>
          </p:cNvSpPr>
          <p:nvPr>
            <p:ph type="sldNum" sz="quarter" idx="12"/>
          </p:nvPr>
        </p:nvSpPr>
        <p:spPr>
          <a:ln/>
        </p:spPr>
        <p:txBody>
          <a:bodyPr/>
          <a:lstStyle>
            <a:lvl1pPr>
              <a:defRPr/>
            </a:lvl1pPr>
          </a:lstStyle>
          <a:p>
            <a:pPr>
              <a:defRPr/>
            </a:pPr>
            <a:fld id="{CE17ABCA-E5B9-41E5-BBF6-E9E0E79BEB72}" type="slidenum">
              <a:rPr lang="en-GB" altLang="en-US"/>
              <a:pPr>
                <a:defRPr/>
              </a:pPr>
              <a:t>‹#›</a:t>
            </a:fld>
            <a:endParaRPr lang="en-GB" altLang="en-US"/>
          </a:p>
        </p:txBody>
      </p:sp>
    </p:spTree>
    <p:extLst>
      <p:ext uri="{BB962C8B-B14F-4D97-AF65-F5344CB8AC3E}">
        <p14:creationId xmlns:p14="http://schemas.microsoft.com/office/powerpoint/2010/main" val="100298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F4D9D3A-8FBC-48B4-8986-761752334A6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AD198AD4-8D7F-4748-A0DB-EDBB8EAC62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a:extLst>
              <a:ext uri="{FF2B5EF4-FFF2-40B4-BE49-F238E27FC236}">
                <a16:creationId xmlns:a16="http://schemas.microsoft.com/office/drawing/2014/main" id="{93F87BE3-CD6A-46A9-B0A3-403F0DFA6281}"/>
              </a:ext>
            </a:extLst>
          </p:cNvPr>
          <p:cNvSpPr>
            <a:spLocks noGrp="1" noChangeArrowheads="1"/>
          </p:cNvSpPr>
          <p:nvPr>
            <p:ph type="sldNum" sz="quarter" idx="12"/>
          </p:nvPr>
        </p:nvSpPr>
        <p:spPr>
          <a:ln/>
        </p:spPr>
        <p:txBody>
          <a:bodyPr/>
          <a:lstStyle>
            <a:lvl1pPr>
              <a:defRPr/>
            </a:lvl1pPr>
          </a:lstStyle>
          <a:p>
            <a:pPr>
              <a:defRPr/>
            </a:pPr>
            <a:fld id="{B9E4760E-DAB9-4137-8088-4BA589D97325}" type="slidenum">
              <a:rPr lang="en-GB" altLang="en-US"/>
              <a:pPr>
                <a:defRPr/>
              </a:pPr>
              <a:t>‹#›</a:t>
            </a:fld>
            <a:endParaRPr lang="en-GB" altLang="en-US"/>
          </a:p>
        </p:txBody>
      </p:sp>
    </p:spTree>
    <p:extLst>
      <p:ext uri="{BB962C8B-B14F-4D97-AF65-F5344CB8AC3E}">
        <p14:creationId xmlns:p14="http://schemas.microsoft.com/office/powerpoint/2010/main" val="3453598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8962B028-B005-4A12-A236-AB44F2CF496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8D69392-92A3-4BFB-8A06-EDE18B48179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7511074C-0619-4729-98C0-199018789507}"/>
              </a:ext>
            </a:extLst>
          </p:cNvPr>
          <p:cNvSpPr>
            <a:spLocks noGrp="1" noChangeArrowheads="1"/>
          </p:cNvSpPr>
          <p:nvPr>
            <p:ph type="sldNum" sz="quarter" idx="12"/>
          </p:nvPr>
        </p:nvSpPr>
        <p:spPr>
          <a:ln/>
        </p:spPr>
        <p:txBody>
          <a:bodyPr/>
          <a:lstStyle>
            <a:lvl1pPr>
              <a:defRPr/>
            </a:lvl1pPr>
          </a:lstStyle>
          <a:p>
            <a:pPr>
              <a:defRPr/>
            </a:pPr>
            <a:fld id="{B917631E-D309-40D7-B4F8-1436BFD82F19}" type="slidenum">
              <a:rPr lang="en-GB" altLang="en-US"/>
              <a:pPr>
                <a:defRPr/>
              </a:pPr>
              <a:t>‹#›</a:t>
            </a:fld>
            <a:endParaRPr lang="en-GB" altLang="en-US"/>
          </a:p>
        </p:txBody>
      </p:sp>
    </p:spTree>
    <p:extLst>
      <p:ext uri="{BB962C8B-B14F-4D97-AF65-F5344CB8AC3E}">
        <p14:creationId xmlns:p14="http://schemas.microsoft.com/office/powerpoint/2010/main" val="137958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0D4F82C-3EB7-4AB6-B9DE-3610AC16B71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DDAF6EB-56F6-4C0B-AC6B-8DA20D27A33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B53C7E3-6AAE-4573-8CFC-28F213874299}"/>
              </a:ext>
            </a:extLst>
          </p:cNvPr>
          <p:cNvSpPr>
            <a:spLocks noGrp="1" noChangeArrowheads="1"/>
          </p:cNvSpPr>
          <p:nvPr>
            <p:ph type="sldNum" sz="quarter" idx="12"/>
          </p:nvPr>
        </p:nvSpPr>
        <p:spPr>
          <a:ln/>
        </p:spPr>
        <p:txBody>
          <a:bodyPr/>
          <a:lstStyle>
            <a:lvl1pPr>
              <a:defRPr/>
            </a:lvl1pPr>
          </a:lstStyle>
          <a:p>
            <a:pPr>
              <a:defRPr/>
            </a:pPr>
            <a:fld id="{C193F1BD-BD98-4237-8B39-EC515984EC4E}" type="slidenum">
              <a:rPr lang="en-GB" altLang="en-US"/>
              <a:pPr>
                <a:defRPr/>
              </a:pPr>
              <a:t>‹#›</a:t>
            </a:fld>
            <a:endParaRPr lang="en-GB" altLang="en-US"/>
          </a:p>
        </p:txBody>
      </p:sp>
    </p:spTree>
    <p:extLst>
      <p:ext uri="{BB962C8B-B14F-4D97-AF65-F5344CB8AC3E}">
        <p14:creationId xmlns:p14="http://schemas.microsoft.com/office/powerpoint/2010/main" val="176977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49C4DF50-E9F5-492B-BB57-DFCA3F914E7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C9E7523-6CF2-45C4-AA4F-1E3DACD8F56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C9E1D9BD-09CD-4D63-B641-6AD4439B8DEC}"/>
              </a:ext>
            </a:extLst>
          </p:cNvPr>
          <p:cNvSpPr>
            <a:spLocks noGrp="1" noChangeArrowheads="1"/>
          </p:cNvSpPr>
          <p:nvPr>
            <p:ph type="sldNum" sz="quarter" idx="12"/>
          </p:nvPr>
        </p:nvSpPr>
        <p:spPr>
          <a:ln/>
        </p:spPr>
        <p:txBody>
          <a:bodyPr/>
          <a:lstStyle>
            <a:lvl1pPr>
              <a:defRPr/>
            </a:lvl1pPr>
          </a:lstStyle>
          <a:p>
            <a:pPr>
              <a:defRPr/>
            </a:pPr>
            <a:fld id="{CB3E9DA7-D198-4341-B838-05832D1EE185}" type="slidenum">
              <a:rPr lang="en-GB" altLang="en-US"/>
              <a:pPr>
                <a:defRPr/>
              </a:pPr>
              <a:t>‹#›</a:t>
            </a:fld>
            <a:endParaRPr lang="en-GB" altLang="en-US"/>
          </a:p>
        </p:txBody>
      </p:sp>
    </p:spTree>
    <p:extLst>
      <p:ext uri="{BB962C8B-B14F-4D97-AF65-F5344CB8AC3E}">
        <p14:creationId xmlns:p14="http://schemas.microsoft.com/office/powerpoint/2010/main" val="2229075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201B0DA-8C3C-47FF-BECF-B21A530D7AC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2C49C2C-6E74-4534-8A68-3F91EC2A009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BF894457-A6DC-4575-93D8-50C28F00B2CD}"/>
              </a:ext>
            </a:extLst>
          </p:cNvPr>
          <p:cNvSpPr>
            <a:spLocks noGrp="1" noChangeArrowheads="1"/>
          </p:cNvSpPr>
          <p:nvPr>
            <p:ph type="sldNum" sz="quarter" idx="12"/>
          </p:nvPr>
        </p:nvSpPr>
        <p:spPr>
          <a:ln/>
        </p:spPr>
        <p:txBody>
          <a:bodyPr/>
          <a:lstStyle>
            <a:lvl1pPr>
              <a:defRPr/>
            </a:lvl1pPr>
          </a:lstStyle>
          <a:p>
            <a:pPr>
              <a:defRPr/>
            </a:pPr>
            <a:fld id="{EC85F883-B026-4EEB-B6D3-9FDC81FC7BA4}" type="slidenum">
              <a:rPr lang="en-GB" altLang="en-US"/>
              <a:pPr>
                <a:defRPr/>
              </a:pPr>
              <a:t>‹#›</a:t>
            </a:fld>
            <a:endParaRPr lang="en-GB" altLang="en-US"/>
          </a:p>
        </p:txBody>
      </p:sp>
    </p:spTree>
    <p:extLst>
      <p:ext uri="{BB962C8B-B14F-4D97-AF65-F5344CB8AC3E}">
        <p14:creationId xmlns:p14="http://schemas.microsoft.com/office/powerpoint/2010/main" val="3239005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6D19800-E99F-4443-9890-6A2058D31D8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4BD4D8C1-EDEE-4866-B4CD-89FEB7574E7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BEE3894C-6681-4C39-952E-FB5F7327DE32}"/>
              </a:ext>
            </a:extLst>
          </p:cNvPr>
          <p:cNvSpPr>
            <a:spLocks noGrp="1" noChangeArrowheads="1"/>
          </p:cNvSpPr>
          <p:nvPr>
            <p:ph type="sldNum" sz="quarter" idx="12"/>
          </p:nvPr>
        </p:nvSpPr>
        <p:spPr>
          <a:ln/>
        </p:spPr>
        <p:txBody>
          <a:bodyPr/>
          <a:lstStyle>
            <a:lvl1pPr>
              <a:defRPr/>
            </a:lvl1pPr>
          </a:lstStyle>
          <a:p>
            <a:pPr>
              <a:defRPr/>
            </a:pPr>
            <a:fld id="{A64FA7EB-7153-4706-995B-02261DF6127C}" type="slidenum">
              <a:rPr lang="en-GB" altLang="en-US"/>
              <a:pPr>
                <a:defRPr/>
              </a:pPr>
              <a:t>‹#›</a:t>
            </a:fld>
            <a:endParaRPr lang="en-GB" altLang="en-US"/>
          </a:p>
        </p:txBody>
      </p:sp>
    </p:spTree>
    <p:extLst>
      <p:ext uri="{BB962C8B-B14F-4D97-AF65-F5344CB8AC3E}">
        <p14:creationId xmlns:p14="http://schemas.microsoft.com/office/powerpoint/2010/main" val="94444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20D70B9-28BB-422E-B6EB-373C5B35CC6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1A6FA43-03F5-474B-952A-AB582CC718E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40C610D-EE66-4B7A-8B35-DC78C8F8646A}"/>
              </a:ext>
            </a:extLst>
          </p:cNvPr>
          <p:cNvSpPr>
            <a:spLocks noGrp="1" noChangeArrowheads="1"/>
          </p:cNvSpPr>
          <p:nvPr>
            <p:ph type="sldNum" sz="quarter" idx="12"/>
          </p:nvPr>
        </p:nvSpPr>
        <p:spPr>
          <a:ln/>
        </p:spPr>
        <p:txBody>
          <a:bodyPr/>
          <a:lstStyle>
            <a:lvl1pPr>
              <a:defRPr/>
            </a:lvl1pPr>
          </a:lstStyle>
          <a:p>
            <a:pPr>
              <a:defRPr/>
            </a:pPr>
            <a:fld id="{D21D512C-357E-40A3-85EB-75EF9F36C98F}" type="slidenum">
              <a:rPr lang="en-GB" altLang="en-US"/>
              <a:pPr>
                <a:defRPr/>
              </a:pPr>
              <a:t>‹#›</a:t>
            </a:fld>
            <a:endParaRPr lang="en-GB" altLang="en-US"/>
          </a:p>
        </p:txBody>
      </p:sp>
    </p:spTree>
    <p:extLst>
      <p:ext uri="{BB962C8B-B14F-4D97-AF65-F5344CB8AC3E}">
        <p14:creationId xmlns:p14="http://schemas.microsoft.com/office/powerpoint/2010/main" val="183203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93988" y="1600200"/>
            <a:ext cx="3086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32488" y="1600200"/>
            <a:ext cx="30876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C2324C5-0FF5-44E3-9A08-DE8F173DFA2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4F62E525-270C-4D2F-9838-D9A1C7EE33B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3563AB5-1B4C-428B-BD28-CFF5FC457E90}"/>
              </a:ext>
            </a:extLst>
          </p:cNvPr>
          <p:cNvSpPr>
            <a:spLocks noGrp="1" noChangeArrowheads="1"/>
          </p:cNvSpPr>
          <p:nvPr>
            <p:ph type="sldNum" sz="quarter" idx="12"/>
          </p:nvPr>
        </p:nvSpPr>
        <p:spPr>
          <a:ln/>
        </p:spPr>
        <p:txBody>
          <a:bodyPr/>
          <a:lstStyle>
            <a:lvl1pPr>
              <a:defRPr/>
            </a:lvl1pPr>
          </a:lstStyle>
          <a:p>
            <a:pPr>
              <a:defRPr/>
            </a:pPr>
            <a:fld id="{802A6BA5-E8EA-43D5-86C1-2E792167E246}" type="slidenum">
              <a:rPr lang="en-GB" altLang="en-US"/>
              <a:pPr>
                <a:defRPr/>
              </a:pPr>
              <a:t>‹#›</a:t>
            </a:fld>
            <a:endParaRPr lang="en-GB" altLang="en-US"/>
          </a:p>
        </p:txBody>
      </p:sp>
    </p:spTree>
    <p:extLst>
      <p:ext uri="{BB962C8B-B14F-4D97-AF65-F5344CB8AC3E}">
        <p14:creationId xmlns:p14="http://schemas.microsoft.com/office/powerpoint/2010/main" val="224174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E15DB09-C709-4411-99B8-46FEE1E9042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38159C6B-050F-462B-9CB3-B0EA8FF9160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C36037C4-7EF5-4C8B-8856-001960126099}"/>
              </a:ext>
            </a:extLst>
          </p:cNvPr>
          <p:cNvSpPr>
            <a:spLocks noGrp="1" noChangeArrowheads="1"/>
          </p:cNvSpPr>
          <p:nvPr>
            <p:ph type="sldNum" sz="quarter" idx="12"/>
          </p:nvPr>
        </p:nvSpPr>
        <p:spPr>
          <a:ln/>
        </p:spPr>
        <p:txBody>
          <a:bodyPr/>
          <a:lstStyle>
            <a:lvl1pPr>
              <a:defRPr/>
            </a:lvl1pPr>
          </a:lstStyle>
          <a:p>
            <a:pPr>
              <a:defRPr/>
            </a:pPr>
            <a:fld id="{62383313-9FC4-477C-BE4F-049851CDB1B5}" type="slidenum">
              <a:rPr lang="en-GB" altLang="en-US"/>
              <a:pPr>
                <a:defRPr/>
              </a:pPr>
              <a:t>‹#›</a:t>
            </a:fld>
            <a:endParaRPr lang="en-GB" altLang="en-US"/>
          </a:p>
        </p:txBody>
      </p:sp>
    </p:spTree>
    <p:extLst>
      <p:ext uri="{BB962C8B-B14F-4D97-AF65-F5344CB8AC3E}">
        <p14:creationId xmlns:p14="http://schemas.microsoft.com/office/powerpoint/2010/main" val="269296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1DB77A0-117F-477A-87ED-DE000AEF084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A4338BD5-7018-46F2-A869-21C4FC60C18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93B8ED03-3EDA-4CE8-82FF-5A720BFD7FBF}"/>
              </a:ext>
            </a:extLst>
          </p:cNvPr>
          <p:cNvSpPr>
            <a:spLocks noGrp="1" noChangeArrowheads="1"/>
          </p:cNvSpPr>
          <p:nvPr>
            <p:ph type="sldNum" sz="quarter" idx="12"/>
          </p:nvPr>
        </p:nvSpPr>
        <p:spPr>
          <a:ln/>
        </p:spPr>
        <p:txBody>
          <a:bodyPr/>
          <a:lstStyle>
            <a:lvl1pPr>
              <a:defRPr/>
            </a:lvl1pPr>
          </a:lstStyle>
          <a:p>
            <a:pPr>
              <a:defRPr/>
            </a:pPr>
            <a:fld id="{E04450FE-BD8D-41FF-85FD-6C81840CB339}" type="slidenum">
              <a:rPr lang="en-GB" altLang="en-US"/>
              <a:pPr>
                <a:defRPr/>
              </a:pPr>
              <a:t>‹#›</a:t>
            </a:fld>
            <a:endParaRPr lang="en-GB" altLang="en-US"/>
          </a:p>
        </p:txBody>
      </p:sp>
    </p:spTree>
    <p:extLst>
      <p:ext uri="{BB962C8B-B14F-4D97-AF65-F5344CB8AC3E}">
        <p14:creationId xmlns:p14="http://schemas.microsoft.com/office/powerpoint/2010/main" val="249564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27F5D5-4168-4075-B06A-F58EA701481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495A741E-9DAA-47B1-8467-34126A83C8A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4825BF8B-A508-4BDE-9758-4219CCCD8017}"/>
              </a:ext>
            </a:extLst>
          </p:cNvPr>
          <p:cNvSpPr>
            <a:spLocks noGrp="1" noChangeArrowheads="1"/>
          </p:cNvSpPr>
          <p:nvPr>
            <p:ph type="sldNum" sz="quarter" idx="12"/>
          </p:nvPr>
        </p:nvSpPr>
        <p:spPr>
          <a:ln/>
        </p:spPr>
        <p:txBody>
          <a:bodyPr/>
          <a:lstStyle>
            <a:lvl1pPr>
              <a:defRPr/>
            </a:lvl1pPr>
          </a:lstStyle>
          <a:p>
            <a:pPr>
              <a:defRPr/>
            </a:pPr>
            <a:fld id="{C975FA1C-C990-42BF-9062-D0B6AE8C1EAE}" type="slidenum">
              <a:rPr lang="en-GB" altLang="en-US"/>
              <a:pPr>
                <a:defRPr/>
              </a:pPr>
              <a:t>‹#›</a:t>
            </a:fld>
            <a:endParaRPr lang="en-GB" altLang="en-US"/>
          </a:p>
        </p:txBody>
      </p:sp>
    </p:spTree>
    <p:extLst>
      <p:ext uri="{BB962C8B-B14F-4D97-AF65-F5344CB8AC3E}">
        <p14:creationId xmlns:p14="http://schemas.microsoft.com/office/powerpoint/2010/main" val="138254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3FF5AF2-8D32-4C70-A481-1C5A45FD969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1DC67EF1-EB92-45DC-9C34-57D5B6D60D5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FD8424E2-EF40-478E-BB14-5150C302ADDA}"/>
              </a:ext>
            </a:extLst>
          </p:cNvPr>
          <p:cNvSpPr>
            <a:spLocks noGrp="1" noChangeArrowheads="1"/>
          </p:cNvSpPr>
          <p:nvPr>
            <p:ph type="sldNum" sz="quarter" idx="12"/>
          </p:nvPr>
        </p:nvSpPr>
        <p:spPr>
          <a:ln/>
        </p:spPr>
        <p:txBody>
          <a:bodyPr/>
          <a:lstStyle>
            <a:lvl1pPr>
              <a:defRPr/>
            </a:lvl1pPr>
          </a:lstStyle>
          <a:p>
            <a:pPr>
              <a:defRPr/>
            </a:pPr>
            <a:fld id="{508A5D6E-2F9C-4163-A370-A2E8ACDACA62}" type="slidenum">
              <a:rPr lang="en-GB" altLang="en-US"/>
              <a:pPr>
                <a:defRPr/>
              </a:pPr>
              <a:t>‹#›</a:t>
            </a:fld>
            <a:endParaRPr lang="en-GB" altLang="en-US"/>
          </a:p>
        </p:txBody>
      </p:sp>
    </p:spTree>
    <p:extLst>
      <p:ext uri="{BB962C8B-B14F-4D97-AF65-F5344CB8AC3E}">
        <p14:creationId xmlns:p14="http://schemas.microsoft.com/office/powerpoint/2010/main" val="361757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475FB2A-76B2-4481-BA6D-9D543658C9A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6A1EBF4-1F25-4907-BBB8-3FF3F132E7C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F26F6DE-253A-445D-A9C2-4468C852F358}"/>
              </a:ext>
            </a:extLst>
          </p:cNvPr>
          <p:cNvSpPr>
            <a:spLocks noGrp="1" noChangeArrowheads="1"/>
          </p:cNvSpPr>
          <p:nvPr>
            <p:ph type="sldNum" sz="quarter" idx="12"/>
          </p:nvPr>
        </p:nvSpPr>
        <p:spPr>
          <a:ln/>
        </p:spPr>
        <p:txBody>
          <a:bodyPr/>
          <a:lstStyle>
            <a:lvl1pPr>
              <a:defRPr/>
            </a:lvl1pPr>
          </a:lstStyle>
          <a:p>
            <a:pPr>
              <a:defRPr/>
            </a:pPr>
            <a:fld id="{2BC0D7C7-ADD4-4A31-ABF8-E3E9C069FCBE}" type="slidenum">
              <a:rPr lang="en-GB" altLang="en-US"/>
              <a:pPr>
                <a:defRPr/>
              </a:pPr>
              <a:t>‹#›</a:t>
            </a:fld>
            <a:endParaRPr lang="en-GB" altLang="en-US"/>
          </a:p>
        </p:txBody>
      </p:sp>
    </p:spTree>
    <p:extLst>
      <p:ext uri="{BB962C8B-B14F-4D97-AF65-F5344CB8AC3E}">
        <p14:creationId xmlns:p14="http://schemas.microsoft.com/office/powerpoint/2010/main" val="36183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022B36-FEF1-4054-AA1C-3ED4D915B4B7}"/>
              </a:ext>
            </a:extLst>
          </p:cNvPr>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6954BE8-6F54-4D1E-A2DA-6C0582EEDD3A}"/>
              </a:ext>
            </a:extLst>
          </p:cNvPr>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90B874C-ADCA-426F-AC28-1A56FDE291E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ltLang="en-US"/>
          </a:p>
        </p:txBody>
      </p:sp>
      <p:sp>
        <p:nvSpPr>
          <p:cNvPr id="1029" name="Rectangle 5">
            <a:extLst>
              <a:ext uri="{FF2B5EF4-FFF2-40B4-BE49-F238E27FC236}">
                <a16:creationId xmlns:a16="http://schemas.microsoft.com/office/drawing/2014/main" id="{D12E1527-902F-40E4-BDDA-0F524BD108C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ltLang="en-US"/>
          </a:p>
        </p:txBody>
      </p:sp>
      <p:sp>
        <p:nvSpPr>
          <p:cNvPr id="1030" name="Rectangle 6">
            <a:extLst>
              <a:ext uri="{FF2B5EF4-FFF2-40B4-BE49-F238E27FC236}">
                <a16:creationId xmlns:a16="http://schemas.microsoft.com/office/drawing/2014/main" id="{C609FA3C-9AE1-46DE-87FB-0B6F69B11A7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25FC2A7F-2484-4398-AA54-C2851FCEE16B}"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83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spcBef>
          <a:spcPct val="0"/>
        </a:spcBef>
        <a:spcAft>
          <a:spcPct val="0"/>
        </a:spcAft>
        <a:buClr>
          <a:schemeClr val="tx1"/>
        </a:buClr>
        <a:defRPr sz="3200" kern="1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anose="020B0604020202020204" pitchFamily="34" charset="0"/>
        </a:defRPr>
      </a:lvl2pPr>
      <a:lvl3pPr algn="l" rtl="0" eaLnBrk="0" fontAlgn="base" hangingPunct="0">
        <a:spcBef>
          <a:spcPct val="0"/>
        </a:spcBef>
        <a:spcAft>
          <a:spcPct val="0"/>
        </a:spcAft>
        <a:buClr>
          <a:schemeClr val="tx1"/>
        </a:buClr>
        <a:defRPr sz="3200">
          <a:solidFill>
            <a:schemeClr val="tx1"/>
          </a:solidFill>
          <a:latin typeface="Arial" panose="020B0604020202020204" pitchFamily="34" charset="0"/>
        </a:defRPr>
      </a:lvl3pPr>
      <a:lvl4pPr algn="l" rtl="0" eaLnBrk="0" fontAlgn="base" hangingPunct="0">
        <a:spcBef>
          <a:spcPct val="0"/>
        </a:spcBef>
        <a:spcAft>
          <a:spcPct val="0"/>
        </a:spcAft>
        <a:buClr>
          <a:schemeClr val="tx1"/>
        </a:buClr>
        <a:defRPr sz="3200">
          <a:solidFill>
            <a:schemeClr val="tx1"/>
          </a:solidFill>
          <a:latin typeface="Arial" panose="020B0604020202020204" pitchFamily="34" charset="0"/>
        </a:defRPr>
      </a:lvl4pPr>
      <a:lvl5pPr algn="l" rtl="0" eaLnBrk="0" fontAlgn="base" hangingPunct="0">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CE53AA6-7EB7-42DC-8091-502D9FCF3F2F}"/>
              </a:ext>
            </a:extLst>
          </p:cNvPr>
          <p:cNvSpPr>
            <a:spLocks noChangeArrowheads="1"/>
          </p:cNvSpPr>
          <p:nvPr/>
        </p:nvSpPr>
        <p:spPr bwMode="auto">
          <a:xfrm>
            <a:off x="136525" y="136525"/>
            <a:ext cx="8866188" cy="6581775"/>
          </a:xfrm>
          <a:prstGeom prst="rect">
            <a:avLst/>
          </a:prstGeom>
          <a:solidFill>
            <a:schemeClr val="bg1">
              <a:alpha val="50195"/>
            </a:schemeClr>
          </a:solidFill>
          <a:ln>
            <a:noFill/>
          </a:ln>
          <a:effectLst/>
        </p:spPr>
        <p:txBody>
          <a:bodyPr wrap="none" anchor="ct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pPr eaLnBrk="1" hangingPunct="1">
              <a:defRPr/>
            </a:pPr>
            <a:endParaRPr lang="en-US" altLang="en-US"/>
          </a:p>
        </p:txBody>
      </p:sp>
      <p:sp>
        <p:nvSpPr>
          <p:cNvPr id="2051" name="Rectangle 3">
            <a:extLst>
              <a:ext uri="{FF2B5EF4-FFF2-40B4-BE49-F238E27FC236}">
                <a16:creationId xmlns:a16="http://schemas.microsoft.com/office/drawing/2014/main" id="{ED5450CD-1733-4D2D-AE6E-840AF0CC7F20}"/>
              </a:ext>
            </a:extLst>
          </p:cNvPr>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2" name="Rectangle 4">
            <a:extLst>
              <a:ext uri="{FF2B5EF4-FFF2-40B4-BE49-F238E27FC236}">
                <a16:creationId xmlns:a16="http://schemas.microsoft.com/office/drawing/2014/main" id="{F5D8E3DA-6097-4F8B-BEDF-6F6DD1812D4A}"/>
              </a:ext>
            </a:extLst>
          </p:cNvPr>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9701" name="Rectangle 5">
            <a:extLst>
              <a:ext uri="{FF2B5EF4-FFF2-40B4-BE49-F238E27FC236}">
                <a16:creationId xmlns:a16="http://schemas.microsoft.com/office/drawing/2014/main" id="{E20A2E51-D76B-4D5F-BAD9-73B5CA519B4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ltLang="en-US"/>
          </a:p>
        </p:txBody>
      </p:sp>
      <p:sp>
        <p:nvSpPr>
          <p:cNvPr id="29702" name="Rectangle 6">
            <a:extLst>
              <a:ext uri="{FF2B5EF4-FFF2-40B4-BE49-F238E27FC236}">
                <a16:creationId xmlns:a16="http://schemas.microsoft.com/office/drawing/2014/main" id="{07D81FC9-32D1-4702-A8BF-B0391C5979C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ltLang="en-US"/>
          </a:p>
        </p:txBody>
      </p:sp>
      <p:sp>
        <p:nvSpPr>
          <p:cNvPr id="29703" name="Rectangle 7">
            <a:extLst>
              <a:ext uri="{FF2B5EF4-FFF2-40B4-BE49-F238E27FC236}">
                <a16:creationId xmlns:a16="http://schemas.microsoft.com/office/drawing/2014/main" id="{E263B988-668A-4833-AD8A-2559EECA3E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1418481-A211-4985-9DE8-803D7141F62A}"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839"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spcBef>
          <a:spcPct val="0"/>
        </a:spcBef>
        <a:spcAft>
          <a:spcPct val="0"/>
        </a:spcAft>
        <a:buClr>
          <a:schemeClr val="tx1"/>
        </a:buClr>
        <a:defRPr sz="3200" kern="1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anose="020B0604020202020204" pitchFamily="34" charset="0"/>
        </a:defRPr>
      </a:lvl2pPr>
      <a:lvl3pPr algn="l" rtl="0" eaLnBrk="0" fontAlgn="base" hangingPunct="0">
        <a:spcBef>
          <a:spcPct val="0"/>
        </a:spcBef>
        <a:spcAft>
          <a:spcPct val="0"/>
        </a:spcAft>
        <a:buClr>
          <a:schemeClr val="tx1"/>
        </a:buClr>
        <a:defRPr sz="3200">
          <a:solidFill>
            <a:schemeClr val="tx1"/>
          </a:solidFill>
          <a:latin typeface="Arial" panose="020B0604020202020204" pitchFamily="34" charset="0"/>
        </a:defRPr>
      </a:lvl3pPr>
      <a:lvl4pPr algn="l" rtl="0" eaLnBrk="0" fontAlgn="base" hangingPunct="0">
        <a:spcBef>
          <a:spcPct val="0"/>
        </a:spcBef>
        <a:spcAft>
          <a:spcPct val="0"/>
        </a:spcAft>
        <a:buClr>
          <a:schemeClr val="tx1"/>
        </a:buClr>
        <a:defRPr sz="3200">
          <a:solidFill>
            <a:schemeClr val="tx1"/>
          </a:solidFill>
          <a:latin typeface="Arial" panose="020B0604020202020204" pitchFamily="34" charset="0"/>
        </a:defRPr>
      </a:lvl4pPr>
      <a:lvl5pPr algn="l" rtl="0" eaLnBrk="0" fontAlgn="base" hangingPunct="0">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media" Target="../media/media3.m4a"/><Relationship Id="rId7"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image" Target="../media/image5.png"/><Relationship Id="rId5" Type="http://schemas.microsoft.com/office/2007/relationships/media" Target="../media/media4.m4a"/><Relationship Id="rId10" Type="http://schemas.openxmlformats.org/officeDocument/2006/relationships/image" Target="../media/image8.jpeg"/><Relationship Id="rId4" Type="http://schemas.openxmlformats.org/officeDocument/2006/relationships/audio" Target="../media/media3.m4a"/><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hyperlink" Target="https://www.bbcgoodfood.com/recipes/easy-pancak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a:extLst>
              <a:ext uri="{FF2B5EF4-FFF2-40B4-BE49-F238E27FC236}">
                <a16:creationId xmlns:a16="http://schemas.microsoft.com/office/drawing/2014/main" id="{58976D3E-5921-4572-B71E-ACF438A9C938}"/>
              </a:ext>
            </a:extLst>
          </p:cNvPr>
          <p:cNvSpPr txBox="1">
            <a:spLocks noChangeArrowheads="1"/>
          </p:cNvSpPr>
          <p:nvPr/>
        </p:nvSpPr>
        <p:spPr bwMode="auto">
          <a:xfrm>
            <a:off x="0" y="11588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buClrTx/>
              <a:buFontTx/>
              <a:buNone/>
            </a:pPr>
            <a:r>
              <a:rPr lang="en-GB" altLang="en-US" sz="6000">
                <a:solidFill>
                  <a:srgbClr val="FFFF00"/>
                </a:solidFill>
                <a:latin typeface="Comic Sans MS" panose="030F0702030302020204" pitchFamily="66" charset="0"/>
              </a:rPr>
              <a:t>Chandeleur</a:t>
            </a:r>
          </a:p>
        </p:txBody>
      </p:sp>
      <p:sp>
        <p:nvSpPr>
          <p:cNvPr id="6147" name="TextBox 3">
            <a:extLst>
              <a:ext uri="{FF2B5EF4-FFF2-40B4-BE49-F238E27FC236}">
                <a16:creationId xmlns:a16="http://schemas.microsoft.com/office/drawing/2014/main" id="{7FA6097E-C425-4BBE-8135-4076DAC8BC43}"/>
              </a:ext>
            </a:extLst>
          </p:cNvPr>
          <p:cNvSpPr txBox="1">
            <a:spLocks noChangeArrowheads="1"/>
          </p:cNvSpPr>
          <p:nvPr/>
        </p:nvSpPr>
        <p:spPr bwMode="auto">
          <a:xfrm>
            <a:off x="0" y="60213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buClrTx/>
              <a:buFontTx/>
              <a:buNone/>
            </a:pPr>
            <a:r>
              <a:rPr lang="en-GB" altLang="en-US" sz="4800">
                <a:solidFill>
                  <a:srgbClr val="FFFF00"/>
                </a:solidFill>
                <a:latin typeface="Comic Sans MS" panose="030F0702030302020204" pitchFamily="66" charset="0"/>
              </a:rPr>
              <a:t>le 2 février</a:t>
            </a:r>
          </a:p>
        </p:txBody>
      </p:sp>
      <p:sp>
        <p:nvSpPr>
          <p:cNvPr id="6148" name="TextBox 2">
            <a:extLst>
              <a:ext uri="{FF2B5EF4-FFF2-40B4-BE49-F238E27FC236}">
                <a16:creationId xmlns:a16="http://schemas.microsoft.com/office/drawing/2014/main" id="{6E7CD7E4-635B-4869-8A38-D5B904B61064}"/>
              </a:ext>
            </a:extLst>
          </p:cNvPr>
          <p:cNvSpPr txBox="1">
            <a:spLocks noChangeArrowheads="1"/>
          </p:cNvSpPr>
          <p:nvPr/>
        </p:nvSpPr>
        <p:spPr bwMode="auto">
          <a:xfrm>
            <a:off x="1223963" y="1412875"/>
            <a:ext cx="669607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en-GB" altLang="en-US" sz="3200">
                <a:latin typeface="Comic Sans MS" panose="030F0702030302020204" pitchFamily="66" charset="0"/>
              </a:rPr>
              <a:t>La fete de Chandeleur on 2 f</a:t>
            </a:r>
            <a:r>
              <a:rPr lang="en-GB" altLang="en-US" sz="3200">
                <a:latin typeface="Calibri" panose="020F0502020204030204" pitchFamily="34" charset="0"/>
                <a:cs typeface="Calibri" panose="020F0502020204030204" pitchFamily="34" charset="0"/>
              </a:rPr>
              <a:t>évrier marks the celebration of the Presentation of the baby Jesus at the Temple and is 40 days after Christmas. It is the end of the Christmas season. It is also the day when  French people eat pancakes – les crêpes.</a:t>
            </a:r>
            <a:endParaRPr lang="en-GB" altLang="en-US" sz="320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2FC1B118-FD12-48D4-A0A5-38FD4CE09F2A}"/>
              </a:ext>
            </a:extLst>
          </p:cNvPr>
          <p:cNvSpPr txBox="1">
            <a:spLocks noChangeArrowheads="1"/>
          </p:cNvSpPr>
          <p:nvPr/>
        </p:nvSpPr>
        <p:spPr bwMode="auto">
          <a:xfrm>
            <a:off x="395288" y="836613"/>
            <a:ext cx="7705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en-GB" altLang="en-US" sz="2800">
                <a:latin typeface="Comic Sans MS" panose="030F0702030302020204" pitchFamily="66" charset="0"/>
              </a:rPr>
              <a:t>Why do les fran</a:t>
            </a:r>
            <a:r>
              <a:rPr lang="en-GB" altLang="en-US" sz="2800">
                <a:latin typeface="Calibri" panose="020F0502020204030204" pitchFamily="34" charset="0"/>
                <a:cs typeface="Calibri" panose="020F0502020204030204" pitchFamily="34" charset="0"/>
              </a:rPr>
              <a:t>ç</a:t>
            </a:r>
            <a:r>
              <a:rPr lang="en-GB" altLang="en-US" sz="2800">
                <a:latin typeface="Comic Sans MS" panose="030F0702030302020204" pitchFamily="66" charset="0"/>
              </a:rPr>
              <a:t>ais eat </a:t>
            </a:r>
            <a:r>
              <a:rPr lang="en-GB" altLang="en-US" sz="2800">
                <a:latin typeface="Calibri" panose="020F0502020204030204" pitchFamily="34" charset="0"/>
                <a:cs typeface="Calibri" panose="020F0502020204030204" pitchFamily="34" charset="0"/>
              </a:rPr>
              <a:t>les crêpes</a:t>
            </a:r>
            <a:r>
              <a:rPr lang="en-GB" altLang="en-US" sz="2800">
                <a:latin typeface="Comic Sans MS" panose="030F0702030302020204" pitchFamily="66" charset="0"/>
              </a:rPr>
              <a:t> at  Chandeleur?</a:t>
            </a:r>
          </a:p>
          <a:p>
            <a:pPr>
              <a:spcBef>
                <a:spcPct val="0"/>
              </a:spcBef>
              <a:buClrTx/>
              <a:buFontTx/>
              <a:buNone/>
            </a:pPr>
            <a:endParaRPr lang="en-GB" altLang="en-US" sz="2800">
              <a:latin typeface="Comic Sans MS" panose="030F0702030302020204" pitchFamily="66" charset="0"/>
            </a:endParaRPr>
          </a:p>
          <a:p>
            <a:pPr>
              <a:spcBef>
                <a:spcPct val="0"/>
              </a:spcBef>
              <a:buClrTx/>
              <a:buFontTx/>
              <a:buNone/>
            </a:pPr>
            <a:r>
              <a:rPr lang="en-GB" altLang="en-US">
                <a:latin typeface="Open Sans"/>
              </a:rPr>
              <a:t>There are several reasons. Firstly, in the old days,  it was a good way to eat up extra wheat ahead of the new harvest.  Another is that the crêpes resemble a sun so it is a reason to rejoice as the days start to get longer and sunnier.  As the crêpe is tossed, it is like the sun rising in the sky to make the day lighter.  </a:t>
            </a:r>
            <a:endParaRPr lang="en-GB" altLang="en-US" sz="3200">
              <a:latin typeface="Comic Sans MS" panose="030F0702030302020204" pitchFamily="66" charset="0"/>
            </a:endParaRPr>
          </a:p>
        </p:txBody>
      </p:sp>
      <p:pic>
        <p:nvPicPr>
          <p:cNvPr id="7171" name="Picture 2">
            <a:extLst>
              <a:ext uri="{FF2B5EF4-FFF2-40B4-BE49-F238E27FC236}">
                <a16:creationId xmlns:a16="http://schemas.microsoft.com/office/drawing/2014/main" id="{3C6407CB-7B17-4642-8463-27AB47339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292600"/>
            <a:ext cx="3608388"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a:extLst>
              <a:ext uri="{FF2B5EF4-FFF2-40B4-BE49-F238E27FC236}">
                <a16:creationId xmlns:a16="http://schemas.microsoft.com/office/drawing/2014/main" id="{1FA742BB-958F-465F-AB9D-4E5D967EE801}"/>
              </a:ext>
            </a:extLst>
          </p:cNvPr>
          <p:cNvSpPr txBox="1">
            <a:spLocks noChangeArrowheads="1"/>
          </p:cNvSpPr>
          <p:nvPr/>
        </p:nvSpPr>
        <p:spPr bwMode="auto">
          <a:xfrm>
            <a:off x="611188" y="188913"/>
            <a:ext cx="75612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en-GB" altLang="en-US" sz="3200">
                <a:latin typeface="Open Sans"/>
              </a:rPr>
              <a:t>There are some superstitions to go along with this tradition too…</a:t>
            </a:r>
          </a:p>
          <a:p>
            <a:pPr>
              <a:spcBef>
                <a:spcPct val="0"/>
              </a:spcBef>
              <a:buClrTx/>
            </a:pPr>
            <a:r>
              <a:rPr lang="en-GB" altLang="en-US" sz="3200">
                <a:latin typeface="Open Sans"/>
              </a:rPr>
              <a:t>Toss the crêpe in the pan with your right hand while holding a coin in your left – for prosperity for the year (as long as you don’t drop it!)</a:t>
            </a:r>
          </a:p>
          <a:p>
            <a:pPr>
              <a:spcBef>
                <a:spcPct val="0"/>
              </a:spcBef>
              <a:buClrTx/>
            </a:pPr>
            <a:r>
              <a:rPr lang="en-GB" altLang="en-US" sz="3200">
                <a:latin typeface="Open Sans"/>
              </a:rPr>
              <a:t>Put the first crêpe in a drawer or on top of a wardrobe  for good luck in the coming year!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2EDC1D59-6A39-4908-8B83-50B0FDD022CD}"/>
              </a:ext>
            </a:extLst>
          </p:cNvPr>
          <p:cNvSpPr txBox="1">
            <a:spLocks noChangeArrowheads="1"/>
          </p:cNvSpPr>
          <p:nvPr/>
        </p:nvSpPr>
        <p:spPr bwMode="auto">
          <a:xfrm>
            <a:off x="4356100" y="192088"/>
            <a:ext cx="4787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4000">
                <a:latin typeface="Comic Sans MS" panose="030F0702030302020204" pitchFamily="66" charset="0"/>
              </a:rPr>
              <a:t>J’adore les cr</a:t>
            </a:r>
            <a:r>
              <a:rPr lang="en-GB" altLang="en-US" sz="4000">
                <a:latin typeface="Calibri" panose="020F0502020204030204" pitchFamily="34" charset="0"/>
                <a:cs typeface="Calibri" panose="020F0502020204030204" pitchFamily="34" charset="0"/>
              </a:rPr>
              <a:t>êpes</a:t>
            </a:r>
            <a:endParaRPr lang="en-GB" altLang="en-US" sz="4000">
              <a:latin typeface="Comic Sans MS" panose="030F0702030302020204" pitchFamily="66" charset="0"/>
            </a:endParaRPr>
          </a:p>
        </p:txBody>
      </p:sp>
      <p:sp>
        <p:nvSpPr>
          <p:cNvPr id="9219" name="Text Box 4">
            <a:extLst>
              <a:ext uri="{FF2B5EF4-FFF2-40B4-BE49-F238E27FC236}">
                <a16:creationId xmlns:a16="http://schemas.microsoft.com/office/drawing/2014/main" id="{7AE0B5FA-443D-4543-BF72-6D77776ED926}"/>
              </a:ext>
            </a:extLst>
          </p:cNvPr>
          <p:cNvSpPr txBox="1">
            <a:spLocks noChangeArrowheads="1"/>
          </p:cNvSpPr>
          <p:nvPr/>
        </p:nvSpPr>
        <p:spPr bwMode="auto">
          <a:xfrm>
            <a:off x="4356100" y="1943100"/>
            <a:ext cx="4787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4000">
                <a:latin typeface="Comic Sans MS" panose="030F0702030302020204" pitchFamily="66" charset="0"/>
              </a:rPr>
              <a:t>J’aime les cr</a:t>
            </a:r>
            <a:r>
              <a:rPr lang="en-GB" altLang="en-US" sz="4000">
                <a:latin typeface="Calibri" panose="020F0502020204030204" pitchFamily="34" charset="0"/>
                <a:cs typeface="Calibri" panose="020F0502020204030204" pitchFamily="34" charset="0"/>
              </a:rPr>
              <a:t>êpes</a:t>
            </a:r>
            <a:r>
              <a:rPr lang="en-GB" altLang="en-US" sz="4000">
                <a:latin typeface="Comic Sans MS" panose="030F0702030302020204" pitchFamily="66" charset="0"/>
              </a:rPr>
              <a:t>  </a:t>
            </a:r>
          </a:p>
        </p:txBody>
      </p:sp>
      <p:sp>
        <p:nvSpPr>
          <p:cNvPr id="9220" name="Text Box 5">
            <a:extLst>
              <a:ext uri="{FF2B5EF4-FFF2-40B4-BE49-F238E27FC236}">
                <a16:creationId xmlns:a16="http://schemas.microsoft.com/office/drawing/2014/main" id="{0CB55476-8E42-47C0-988F-0EAF30294814}"/>
              </a:ext>
            </a:extLst>
          </p:cNvPr>
          <p:cNvSpPr txBox="1">
            <a:spLocks noChangeArrowheads="1"/>
          </p:cNvSpPr>
          <p:nvPr/>
        </p:nvSpPr>
        <p:spPr bwMode="auto">
          <a:xfrm>
            <a:off x="4356100" y="3694113"/>
            <a:ext cx="47879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4000">
                <a:latin typeface="Comic Sans MS" panose="030F0702030302020204" pitchFamily="66" charset="0"/>
              </a:rPr>
              <a:t>Je n’aime pas les</a:t>
            </a:r>
          </a:p>
          <a:p>
            <a:pPr>
              <a:spcBef>
                <a:spcPct val="50000"/>
              </a:spcBef>
              <a:buClrTx/>
              <a:buFontTx/>
              <a:buNone/>
            </a:pPr>
            <a:r>
              <a:rPr lang="en-GB" altLang="en-US" sz="4000">
                <a:latin typeface="Comic Sans MS" panose="030F0702030302020204" pitchFamily="66" charset="0"/>
              </a:rPr>
              <a:t> cr</a:t>
            </a:r>
            <a:r>
              <a:rPr lang="en-GB" altLang="en-US" sz="4000">
                <a:latin typeface="Calibri" panose="020F0502020204030204" pitchFamily="34" charset="0"/>
                <a:cs typeface="Calibri" panose="020F0502020204030204" pitchFamily="34" charset="0"/>
              </a:rPr>
              <a:t>êpes</a:t>
            </a:r>
            <a:endParaRPr lang="en-GB" altLang="en-US" sz="4000">
              <a:latin typeface="Comic Sans MS" panose="030F0702030302020204" pitchFamily="66" charset="0"/>
            </a:endParaRPr>
          </a:p>
          <a:p>
            <a:pPr>
              <a:spcBef>
                <a:spcPct val="50000"/>
              </a:spcBef>
              <a:buClrTx/>
              <a:buFontTx/>
              <a:buNone/>
            </a:pPr>
            <a:endParaRPr lang="en-GB" altLang="en-US" sz="4000">
              <a:latin typeface="Comic Sans MS" panose="030F0702030302020204" pitchFamily="66" charset="0"/>
            </a:endParaRPr>
          </a:p>
        </p:txBody>
      </p:sp>
      <p:pic>
        <p:nvPicPr>
          <p:cNvPr id="9221" name="Picture 8">
            <a:extLst>
              <a:ext uri="{FF2B5EF4-FFF2-40B4-BE49-F238E27FC236}">
                <a16:creationId xmlns:a16="http://schemas.microsoft.com/office/drawing/2014/main" id="{BC0127D6-9686-43F9-9100-9AE0AD1A8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2633"/>
          <a:stretch>
            <a:fillRect/>
          </a:stretch>
        </p:blipFill>
        <p:spPr bwMode="auto">
          <a:xfrm>
            <a:off x="1258888" y="201613"/>
            <a:ext cx="2638425"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a:extLst>
              <a:ext uri="{FF2B5EF4-FFF2-40B4-BE49-F238E27FC236}">
                <a16:creationId xmlns:a16="http://schemas.microsoft.com/office/drawing/2014/main" id="{9B1B6716-23BB-41B9-96C2-4260DF53C1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lemon">
            <a:extLst>
              <a:ext uri="{FF2B5EF4-FFF2-40B4-BE49-F238E27FC236}">
                <a16:creationId xmlns:a16="http://schemas.microsoft.com/office/drawing/2014/main" id="{D23C3E17-C626-4ED0-B1A6-39EC20FD50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765175"/>
            <a:ext cx="3032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43" name="Picture 2" descr="article?img_id=1073347&amp;t=1422874157320">
            <a:extLst>
              <a:ext uri="{FF2B5EF4-FFF2-40B4-BE49-F238E27FC236}">
                <a16:creationId xmlns:a16="http://schemas.microsoft.com/office/drawing/2014/main" id="{C9FB8438-0F4A-46B0-851A-DAEEF3CA66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8550" y="765175"/>
            <a:ext cx="23669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44" name="Picture 5" descr="Bonne_Maman_Strawberry_Wild_Strawberry_Jam_370__42765">
            <a:extLst>
              <a:ext uri="{FF2B5EF4-FFF2-40B4-BE49-F238E27FC236}">
                <a16:creationId xmlns:a16="http://schemas.microsoft.com/office/drawing/2014/main" id="{444BFD6D-6D87-453A-A09F-197E2D9F53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2700" y="765175"/>
            <a:ext cx="2541588"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Box 1">
            <a:extLst>
              <a:ext uri="{FF2B5EF4-FFF2-40B4-BE49-F238E27FC236}">
                <a16:creationId xmlns:a16="http://schemas.microsoft.com/office/drawing/2014/main" id="{96998C00-DA72-4230-AE6E-C8CB993F4951}"/>
              </a:ext>
            </a:extLst>
          </p:cNvPr>
          <p:cNvSpPr txBox="1"/>
          <p:nvPr/>
        </p:nvSpPr>
        <p:spPr>
          <a:xfrm>
            <a:off x="107950" y="379413"/>
            <a:ext cx="431800" cy="769937"/>
          </a:xfrm>
          <a:prstGeom prst="rect">
            <a:avLst/>
          </a:prstGeom>
          <a:solidFill>
            <a:schemeClr val="tx1"/>
          </a:solidFill>
          <a:ln w="12700">
            <a:solidFill>
              <a:schemeClr val="bg2">
                <a:lumMod val="50000"/>
              </a:schemeClr>
            </a:solidFill>
          </a:ln>
        </p:spPr>
        <p:txBody>
          <a:bodyPr>
            <a:spAutoFit/>
          </a:bodyPr>
          <a:lstStyle/>
          <a:p>
            <a:pPr>
              <a:defRPr/>
            </a:pPr>
            <a:r>
              <a:rPr lang="en-GB" sz="4400" dirty="0">
                <a:solidFill>
                  <a:schemeClr val="bg2"/>
                </a:solidFill>
              </a:rPr>
              <a:t>1</a:t>
            </a:r>
          </a:p>
        </p:txBody>
      </p:sp>
      <p:sp>
        <p:nvSpPr>
          <p:cNvPr id="8" name="TextBox 7">
            <a:extLst>
              <a:ext uri="{FF2B5EF4-FFF2-40B4-BE49-F238E27FC236}">
                <a16:creationId xmlns:a16="http://schemas.microsoft.com/office/drawing/2014/main" id="{11514EC6-2729-4425-AE3E-9C860D815543}"/>
              </a:ext>
            </a:extLst>
          </p:cNvPr>
          <p:cNvSpPr txBox="1"/>
          <p:nvPr/>
        </p:nvSpPr>
        <p:spPr>
          <a:xfrm>
            <a:off x="3452813" y="393700"/>
            <a:ext cx="433387" cy="768350"/>
          </a:xfrm>
          <a:prstGeom prst="rect">
            <a:avLst/>
          </a:prstGeom>
          <a:solidFill>
            <a:schemeClr val="tx1"/>
          </a:solidFill>
          <a:ln w="12700">
            <a:solidFill>
              <a:schemeClr val="bg2">
                <a:lumMod val="50000"/>
              </a:schemeClr>
            </a:solidFill>
          </a:ln>
        </p:spPr>
        <p:txBody>
          <a:bodyPr>
            <a:spAutoFit/>
          </a:bodyPr>
          <a:lstStyle/>
          <a:p>
            <a:pPr algn="ctr">
              <a:defRPr/>
            </a:pPr>
            <a:r>
              <a:rPr lang="en-GB" sz="4400" dirty="0">
                <a:solidFill>
                  <a:schemeClr val="bg2"/>
                </a:solidFill>
              </a:rPr>
              <a:t>2</a:t>
            </a:r>
          </a:p>
        </p:txBody>
      </p:sp>
      <p:sp>
        <p:nvSpPr>
          <p:cNvPr id="9" name="TextBox 8">
            <a:extLst>
              <a:ext uri="{FF2B5EF4-FFF2-40B4-BE49-F238E27FC236}">
                <a16:creationId xmlns:a16="http://schemas.microsoft.com/office/drawing/2014/main" id="{5CED0821-20D0-4EA3-9941-8E128CB9CF50}"/>
              </a:ext>
            </a:extLst>
          </p:cNvPr>
          <p:cNvSpPr txBox="1"/>
          <p:nvPr/>
        </p:nvSpPr>
        <p:spPr>
          <a:xfrm>
            <a:off x="6205538" y="393700"/>
            <a:ext cx="433387" cy="768350"/>
          </a:xfrm>
          <a:prstGeom prst="rect">
            <a:avLst/>
          </a:prstGeom>
          <a:solidFill>
            <a:schemeClr val="tx1"/>
          </a:solidFill>
          <a:ln w="12700">
            <a:solidFill>
              <a:schemeClr val="bg2">
                <a:lumMod val="50000"/>
              </a:schemeClr>
            </a:solidFill>
          </a:ln>
        </p:spPr>
        <p:txBody>
          <a:bodyPr>
            <a:spAutoFit/>
          </a:bodyPr>
          <a:lstStyle/>
          <a:p>
            <a:pPr algn="ctr">
              <a:defRPr/>
            </a:pPr>
            <a:r>
              <a:rPr lang="en-GB" sz="4400" dirty="0">
                <a:solidFill>
                  <a:schemeClr val="bg2"/>
                </a:solidFill>
              </a:rPr>
              <a:t>3</a:t>
            </a:r>
          </a:p>
        </p:txBody>
      </p:sp>
      <p:sp>
        <p:nvSpPr>
          <p:cNvPr id="10248" name="TextBox 4">
            <a:extLst>
              <a:ext uri="{FF2B5EF4-FFF2-40B4-BE49-F238E27FC236}">
                <a16:creationId xmlns:a16="http://schemas.microsoft.com/office/drawing/2014/main" id="{7557B2C7-EB90-4E97-A7A8-23E331A1FC68}"/>
              </a:ext>
            </a:extLst>
          </p:cNvPr>
          <p:cNvSpPr txBox="1">
            <a:spLocks noChangeArrowheads="1"/>
          </p:cNvSpPr>
          <p:nvPr/>
        </p:nvSpPr>
        <p:spPr bwMode="auto">
          <a:xfrm>
            <a:off x="741363" y="193675"/>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en-GB" altLang="en-US" sz="1800">
                <a:latin typeface="Comic Sans MS" panose="030F0702030302020204" pitchFamily="66" charset="0"/>
              </a:rPr>
              <a:t>au citron</a:t>
            </a:r>
          </a:p>
        </p:txBody>
      </p:sp>
      <p:sp>
        <p:nvSpPr>
          <p:cNvPr id="10249" name="TextBox 5">
            <a:extLst>
              <a:ext uri="{FF2B5EF4-FFF2-40B4-BE49-F238E27FC236}">
                <a16:creationId xmlns:a16="http://schemas.microsoft.com/office/drawing/2014/main" id="{18793A94-A203-46B1-9DB6-C313502F32E7}"/>
              </a:ext>
            </a:extLst>
          </p:cNvPr>
          <p:cNvSpPr txBox="1">
            <a:spLocks noChangeArrowheads="1"/>
          </p:cNvSpPr>
          <p:nvPr/>
        </p:nvSpPr>
        <p:spPr bwMode="auto">
          <a:xfrm>
            <a:off x="4083050" y="190500"/>
            <a:ext cx="151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en-GB" altLang="en-US" sz="1800">
                <a:latin typeface="Comic Sans MS" panose="030F0702030302020204" pitchFamily="66" charset="0"/>
              </a:rPr>
              <a:t>au chocolat</a:t>
            </a:r>
          </a:p>
        </p:txBody>
      </p:sp>
      <p:sp>
        <p:nvSpPr>
          <p:cNvPr id="10250" name="TextBox 6">
            <a:extLst>
              <a:ext uri="{FF2B5EF4-FFF2-40B4-BE49-F238E27FC236}">
                <a16:creationId xmlns:a16="http://schemas.microsoft.com/office/drawing/2014/main" id="{7D90B72B-3ED0-40C1-88AA-AE70C18B0920}"/>
              </a:ext>
            </a:extLst>
          </p:cNvPr>
          <p:cNvSpPr txBox="1">
            <a:spLocks noChangeArrowheads="1"/>
          </p:cNvSpPr>
          <p:nvPr/>
        </p:nvSpPr>
        <p:spPr bwMode="auto">
          <a:xfrm>
            <a:off x="6883400" y="217488"/>
            <a:ext cx="186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en-GB" altLang="en-US" sz="1800">
                <a:latin typeface="Calibri" panose="020F0502020204030204" pitchFamily="34" charset="0"/>
                <a:cs typeface="Calibri" panose="020F0502020204030204" pitchFamily="34" charset="0"/>
              </a:rPr>
              <a:t>à</a:t>
            </a:r>
            <a:r>
              <a:rPr lang="en-GB" altLang="en-US" sz="1800">
                <a:latin typeface="Comic Sans MS" panose="030F0702030302020204" pitchFamily="66" charset="0"/>
              </a:rPr>
              <a:t> la confiture</a:t>
            </a:r>
          </a:p>
        </p:txBody>
      </p:sp>
      <p:sp>
        <p:nvSpPr>
          <p:cNvPr id="10251" name="TextBox 5">
            <a:extLst>
              <a:ext uri="{FF2B5EF4-FFF2-40B4-BE49-F238E27FC236}">
                <a16:creationId xmlns:a16="http://schemas.microsoft.com/office/drawing/2014/main" id="{E29372C1-C64B-40F7-857A-54F646FC75F1}"/>
              </a:ext>
            </a:extLst>
          </p:cNvPr>
          <p:cNvSpPr txBox="1">
            <a:spLocks noChangeArrowheads="1"/>
          </p:cNvSpPr>
          <p:nvPr/>
        </p:nvSpPr>
        <p:spPr bwMode="auto">
          <a:xfrm>
            <a:off x="2679700" y="4135438"/>
            <a:ext cx="46005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0"/>
              </a:spcBef>
              <a:buClrTx/>
              <a:buFontTx/>
              <a:buNone/>
            </a:pPr>
            <a:r>
              <a:rPr lang="en-GB" altLang="en-US" sz="3200" dirty="0">
                <a:latin typeface="Comic Sans MS" panose="030F0702030302020204" pitchFamily="66" charset="0"/>
              </a:rPr>
              <a:t>Now we’ll put the two parts of the sentence together </a:t>
            </a:r>
            <a:r>
              <a:rPr lang="en-GB" altLang="en-US" sz="3200" dirty="0" err="1">
                <a:latin typeface="Comic Sans MS" panose="030F0702030302020204" pitchFamily="66" charset="0"/>
              </a:rPr>
              <a:t>J’adore</a:t>
            </a:r>
            <a:r>
              <a:rPr lang="en-GB" altLang="en-US" sz="3200" dirty="0">
                <a:latin typeface="Comic Sans MS" panose="030F0702030302020204" pitchFamily="66" charset="0"/>
              </a:rPr>
              <a:t> les cr</a:t>
            </a:r>
            <a:r>
              <a:rPr lang="en-GB" altLang="en-US" sz="3200" dirty="0">
                <a:latin typeface="Comic Sans MS" panose="030F0702030302020204" pitchFamily="66" charset="0"/>
                <a:cs typeface="Calibri" panose="020F0502020204030204" pitchFamily="34" charset="0"/>
              </a:rPr>
              <a:t>ê</a:t>
            </a:r>
            <a:r>
              <a:rPr lang="en-GB" altLang="en-US" sz="3200" dirty="0">
                <a:latin typeface="Comic Sans MS" panose="030F0702030302020204" pitchFamily="66" charset="0"/>
              </a:rPr>
              <a:t>pes au citron!</a:t>
            </a:r>
          </a:p>
        </p:txBody>
      </p:sp>
      <p:pic>
        <p:nvPicPr>
          <p:cNvPr id="3" name="Recorded Sound">
            <a:hlinkClick r:id="" action="ppaction://media"/>
            <a:extLst>
              <a:ext uri="{FF2B5EF4-FFF2-40B4-BE49-F238E27FC236}">
                <a16:creationId xmlns:a16="http://schemas.microsoft.com/office/drawing/2014/main" id="{BABA0FC9-FC36-47E2-9EBB-65C2AAD9D6B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31938" y="3124200"/>
            <a:ext cx="609600" cy="609600"/>
          </a:xfrm>
          <a:prstGeom prst="rect">
            <a:avLst/>
          </a:prstGeom>
        </p:spPr>
      </p:pic>
      <p:pic>
        <p:nvPicPr>
          <p:cNvPr id="5" name="Recorded Sound">
            <a:hlinkClick r:id="" action="ppaction://media"/>
            <a:extLst>
              <a:ext uri="{FF2B5EF4-FFF2-40B4-BE49-F238E27FC236}">
                <a16:creationId xmlns:a16="http://schemas.microsoft.com/office/drawing/2014/main" id="{79F5B315-122F-46CD-AC10-CA727F7D7F2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511256" y="4120327"/>
            <a:ext cx="609600" cy="609600"/>
          </a:xfrm>
          <a:prstGeom prst="rect">
            <a:avLst/>
          </a:prstGeom>
        </p:spPr>
      </p:pic>
      <p:pic>
        <p:nvPicPr>
          <p:cNvPr id="6" name="Recorded Sound">
            <a:hlinkClick r:id="" action="ppaction://media"/>
            <a:extLst>
              <a:ext uri="{FF2B5EF4-FFF2-40B4-BE49-F238E27FC236}">
                <a16:creationId xmlns:a16="http://schemas.microsoft.com/office/drawing/2014/main" id="{00FC35D2-FF53-436E-BE6A-34304E13E0E4}"/>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7539391" y="561255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0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0307"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3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3486980-4839-4C70-BCED-AC15F9968C3A}"/>
              </a:ext>
            </a:extLst>
          </p:cNvPr>
          <p:cNvSpPr>
            <a:spLocks noGrp="1" noChangeArrowheads="1"/>
          </p:cNvSpPr>
          <p:nvPr>
            <p:ph type="title"/>
          </p:nvPr>
        </p:nvSpPr>
        <p:spPr>
          <a:xfrm>
            <a:off x="539750" y="333375"/>
            <a:ext cx="6316663" cy="1143000"/>
          </a:xfrm>
        </p:spPr>
        <p:txBody>
          <a:bodyPr/>
          <a:lstStyle/>
          <a:p>
            <a:r>
              <a:rPr lang="en-GB" altLang="en-US"/>
              <a:t>Voici une recette pour faire les cr</a:t>
            </a:r>
            <a:r>
              <a:rPr lang="en-GB" altLang="en-US">
                <a:latin typeface="Calibri" panose="020F0502020204030204" pitchFamily="34" charset="0"/>
                <a:cs typeface="Calibri" panose="020F0502020204030204" pitchFamily="34" charset="0"/>
              </a:rPr>
              <a:t>êpes.</a:t>
            </a:r>
            <a:endParaRPr lang="en-GB" altLang="en-US"/>
          </a:p>
        </p:txBody>
      </p:sp>
      <p:sp>
        <p:nvSpPr>
          <p:cNvPr id="3" name="Content Placeholder 2">
            <a:extLst>
              <a:ext uri="{FF2B5EF4-FFF2-40B4-BE49-F238E27FC236}">
                <a16:creationId xmlns:a16="http://schemas.microsoft.com/office/drawing/2014/main" id="{5F99DA16-F255-4A6C-A852-8E88056231E0}"/>
              </a:ext>
            </a:extLst>
          </p:cNvPr>
          <p:cNvSpPr>
            <a:spLocks noGrp="1"/>
          </p:cNvSpPr>
          <p:nvPr>
            <p:ph idx="1"/>
          </p:nvPr>
        </p:nvSpPr>
        <p:spPr>
          <a:xfrm>
            <a:off x="1042988" y="1628775"/>
            <a:ext cx="6326187" cy="4525963"/>
          </a:xfrm>
        </p:spPr>
        <p:txBody>
          <a:bodyPr/>
          <a:lstStyle/>
          <a:p>
            <a:pPr>
              <a:defRPr/>
            </a:pPr>
            <a:r>
              <a:rPr lang="en-GB" dirty="0">
                <a:hlinkClick r:id="rId4"/>
              </a:rPr>
              <a:t>https://www.bbcgoodfood.com/recipes/easy-pancakes</a:t>
            </a:r>
            <a:endParaRPr lang="en-GB" dirty="0"/>
          </a:p>
          <a:p>
            <a:pPr>
              <a:defRPr/>
            </a:pPr>
            <a:r>
              <a:rPr lang="en-GB" dirty="0"/>
              <a:t>Don’t forget to hold a coin in your hand while you toss them for good luck!</a:t>
            </a:r>
          </a:p>
          <a:p>
            <a:pPr marL="0" indent="0">
              <a:buFontTx/>
              <a:buNone/>
              <a:defRPr/>
            </a:pPr>
            <a:r>
              <a:rPr lang="en-GB" sz="2800" dirty="0"/>
              <a:t>		Bon app</a:t>
            </a:r>
            <a:r>
              <a:rPr lang="en-GB" sz="2800" dirty="0">
                <a:latin typeface="Calibri" panose="020F0502020204030204" pitchFamily="34" charset="0"/>
                <a:cs typeface="Calibri" panose="020F0502020204030204" pitchFamily="34" charset="0"/>
              </a:rPr>
              <a:t>étit!</a:t>
            </a:r>
            <a:endParaRPr lang="en-GB" sz="2800" dirty="0"/>
          </a:p>
        </p:txBody>
      </p:sp>
      <p:pic>
        <p:nvPicPr>
          <p:cNvPr id="11268" name="Picture 6">
            <a:extLst>
              <a:ext uri="{FF2B5EF4-FFF2-40B4-BE49-F238E27FC236}">
                <a16:creationId xmlns:a16="http://schemas.microsoft.com/office/drawing/2014/main" id="{61B94243-680A-4CAB-A70C-00AE7A172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817938"/>
            <a:ext cx="423068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EDF7924C-E70C-49D3-AFC9-85E29B4D4F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orded Sound">
            <a:hlinkClick r:id="" action="ppaction://media"/>
            <a:extLst>
              <a:ext uri="{FF2B5EF4-FFF2-40B4-BE49-F238E27FC236}">
                <a16:creationId xmlns:a16="http://schemas.microsoft.com/office/drawing/2014/main" id="{CA9BE349-5517-457B-ADB1-0E1959053D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39513" y="47667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738_slide">
  <a:themeElements>
    <a:clrScheme name="ind_0738_slid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ind_0738_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d_0738_slide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ind_0738_slid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ind_0738_slide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ind_0738_slide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ind_0738_slide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ind_0738_slide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ind_0738_slide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ind_0738_slide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ind_0738_slide</Template>
  <TotalTime>898</TotalTime>
  <Words>282</Words>
  <Application>Microsoft Office PowerPoint</Application>
  <PresentationFormat>On-screen Show (4:3)</PresentationFormat>
  <Paragraphs>24</Paragraphs>
  <Slides>6</Slides>
  <Notes>0</Notes>
  <HiddenSlides>0</HiddenSlides>
  <MMClips>5</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Comic Sans MS</vt:lpstr>
      <vt:lpstr>Open Sans</vt:lpstr>
      <vt:lpstr>ind_0738_slide</vt:lpstr>
      <vt:lpstr>1_Default Design</vt:lpstr>
      <vt:lpstr>PowerPoint Presentation</vt:lpstr>
      <vt:lpstr>PowerPoint Presentation</vt:lpstr>
      <vt:lpstr>PowerPoint Presentation</vt:lpstr>
      <vt:lpstr>PowerPoint Presentation</vt:lpstr>
      <vt:lpstr>PowerPoint Presentation</vt:lpstr>
      <vt:lpstr>Voici une recette pour faire les crêpes.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Clare</dc:creator>
  <cp:lastModifiedBy>Sarah Quilliam</cp:lastModifiedBy>
  <cp:revision>60</cp:revision>
  <dcterms:created xsi:type="dcterms:W3CDTF">2010-12-10T08:57:05Z</dcterms:created>
  <dcterms:modified xsi:type="dcterms:W3CDTF">2021-01-31T15:20:47Z</dcterms:modified>
</cp:coreProperties>
</file>