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300159" y="1595443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724312" y="1564618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160121" y="1455759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Other-ways....health-wee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410ED-9552-423D-ABFC-6FF8BDFC7A6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c08b032f-9e00-415d-9c15-e247b3ec09db"/>
    <ds:schemaRef ds:uri="a7637a19-367a-4688-a577-98d1b2f528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M Gravili</cp:lastModifiedBy>
  <cp:revision>25</cp:revision>
  <dcterms:created xsi:type="dcterms:W3CDTF">2020-10-12T13:02:18Z</dcterms:created>
  <dcterms:modified xsi:type="dcterms:W3CDTF">2021-02-02T14:09:38Z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