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85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7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94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3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93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84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61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95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96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7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9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61B8B-5D00-4449-A6C0-DAD051CA029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2C81-E7DA-48B2-B9B1-E8DB9AF60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20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9185" y="283778"/>
            <a:ext cx="9632731" cy="6574221"/>
            <a:chOff x="378372" y="236482"/>
            <a:chExt cx="7961588" cy="748774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39310" t="26517" r="16983" b="34173"/>
            <a:stretch/>
          </p:blipFill>
          <p:spPr>
            <a:xfrm>
              <a:off x="378372" y="236482"/>
              <a:ext cx="7961586" cy="447544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39440" t="51345" r="17370" b="21552"/>
            <a:stretch/>
          </p:blipFill>
          <p:spPr>
            <a:xfrm>
              <a:off x="378372" y="4601570"/>
              <a:ext cx="7961588" cy="31226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069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2021-02-02T09:32:17Z</dcterms:created>
  <dcterms:modified xsi:type="dcterms:W3CDTF">2021-02-02T09:33:08Z</dcterms:modified>
</cp:coreProperties>
</file>