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8"/>
  </p:normalViewPr>
  <p:slideViewPr>
    <p:cSldViewPr snapToGrid="0" snapToObjects="1">
      <p:cViewPr varScale="1">
        <p:scale>
          <a:sx n="64" d="100"/>
          <a:sy n="6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auxzHNjoGJ0&amp;t=426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E1E7-8ED7-0640-A0F8-2104E0FC8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706" y="105934"/>
            <a:ext cx="5776331" cy="2268559"/>
          </a:xfrm>
        </p:spPr>
        <p:txBody>
          <a:bodyPr>
            <a:normAutofit/>
          </a:bodyPr>
          <a:lstStyle/>
          <a:p>
            <a:r>
              <a:rPr lang="en-US" sz="4400" u="sng" dirty="0"/>
              <a:t>Tuesday 2</a:t>
            </a:r>
            <a:r>
              <a:rPr lang="en-US" sz="4400" u="sng" baseline="30000" dirty="0"/>
              <a:t>nd</a:t>
            </a:r>
            <a:r>
              <a:rPr lang="en-US" sz="4400" u="sng" dirty="0"/>
              <a:t> February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1A337-C7F6-844D-84C9-F124ABE39E22}"/>
              </a:ext>
            </a:extLst>
          </p:cNvPr>
          <p:cNvSpPr txBox="1"/>
          <p:nvPr/>
        </p:nvSpPr>
        <p:spPr>
          <a:xfrm>
            <a:off x="3189249" y="1649664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English Lesson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FF577-4947-EF42-89B4-DCFC9FA78DA6}"/>
              </a:ext>
            </a:extLst>
          </p:cNvPr>
          <p:cNvSpPr txBox="1"/>
          <p:nvPr/>
        </p:nvSpPr>
        <p:spPr>
          <a:xfrm>
            <a:off x="1048212" y="2651088"/>
            <a:ext cx="80400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Please read the text for today’s lesson.</a:t>
            </a:r>
          </a:p>
          <a:p>
            <a:endParaRPr lang="en-US" sz="2400" dirty="0"/>
          </a:p>
          <a:p>
            <a:r>
              <a:rPr lang="en-US" sz="2400" dirty="0"/>
              <a:t>If you have the book, you are reading from page</a:t>
            </a:r>
          </a:p>
          <a:p>
            <a:r>
              <a:rPr lang="en-US" sz="2400" dirty="0"/>
              <a:t>89 to the end of Chapter 7.</a:t>
            </a:r>
          </a:p>
          <a:p>
            <a:endParaRPr lang="en-US" sz="2400" dirty="0"/>
          </a:p>
          <a:p>
            <a:r>
              <a:rPr lang="en-US" sz="2400" dirty="0"/>
              <a:t>Here is the YouTube Link: you are </a:t>
            </a:r>
            <a:r>
              <a:rPr lang="en-US" sz="2400"/>
              <a:t>listening from 7.06.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https://www.youtube.com/watch?v=auxzHNjoGJ0&amp;t=426s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686352B-EE32-8C41-975D-493AC73B2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8"/>
    </mc:Choice>
    <mc:Fallback xmlns="">
      <p:transition spd="slow" advTm="23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3E45C-627A-BC44-A064-110CF1A8C70B}"/>
              </a:ext>
            </a:extLst>
          </p:cNvPr>
          <p:cNvSpPr txBox="1"/>
          <p:nvPr/>
        </p:nvSpPr>
        <p:spPr>
          <a:xfrm>
            <a:off x="485776" y="785811"/>
            <a:ext cx="111029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Main Lesson</a:t>
            </a:r>
          </a:p>
          <a:p>
            <a:endParaRPr lang="en-US" sz="2800" dirty="0"/>
          </a:p>
          <a:p>
            <a:r>
              <a:rPr lang="en-US" sz="2800" dirty="0"/>
              <a:t>Today we are going to write some thought bubbles for the characters</a:t>
            </a:r>
          </a:p>
          <a:p>
            <a:r>
              <a:rPr lang="en-US" sz="2800" dirty="0"/>
              <a:t>from the story.</a:t>
            </a:r>
          </a:p>
          <a:p>
            <a:endParaRPr lang="en-US" sz="2800" dirty="0"/>
          </a:p>
          <a:p>
            <a:r>
              <a:rPr lang="en-US" sz="2800" dirty="0"/>
              <a:t>Thought Bubbles are what the characters might be thinking in their</a:t>
            </a:r>
          </a:p>
          <a:p>
            <a:r>
              <a:rPr lang="en-US" sz="2800" dirty="0"/>
              <a:t>heads. </a:t>
            </a:r>
          </a:p>
          <a:p>
            <a:endParaRPr lang="en-US" sz="2800" dirty="0"/>
          </a:p>
          <a:p>
            <a:r>
              <a:rPr lang="en-US" sz="2800" dirty="0"/>
              <a:t>The sentences are going to include what the characters are thinking </a:t>
            </a:r>
          </a:p>
          <a:p>
            <a:r>
              <a:rPr lang="en-US" sz="2800" dirty="0"/>
              <a:t>about Hiccup and his dragon.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7701B75-CABA-814B-98D9-70FB861DC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2"/>
    </mc:Choice>
    <mc:Fallback xmlns="">
      <p:transition spd="slow" advTm="28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3E45C-627A-BC44-A064-110CF1A8C70B}"/>
              </a:ext>
            </a:extLst>
          </p:cNvPr>
          <p:cNvSpPr txBox="1"/>
          <p:nvPr/>
        </p:nvSpPr>
        <p:spPr>
          <a:xfrm>
            <a:off x="1357314" y="871535"/>
            <a:ext cx="975138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These are the characters you are going to use:</a:t>
            </a:r>
          </a:p>
          <a:p>
            <a:endParaRPr lang="en-US" sz="3600" dirty="0"/>
          </a:p>
          <a:p>
            <a:r>
              <a:rPr lang="en-US" sz="3600" dirty="0" err="1"/>
              <a:t>Newtsbreath</a:t>
            </a:r>
            <a:r>
              <a:rPr lang="en-US" sz="3600" dirty="0"/>
              <a:t> – </a:t>
            </a:r>
            <a:r>
              <a:rPr lang="en-US" sz="3600" dirty="0" err="1" smtClean="0"/>
              <a:t>Stoik’s</a:t>
            </a:r>
            <a:r>
              <a:rPr lang="en-US" sz="3600" dirty="0" smtClean="0"/>
              <a:t> </a:t>
            </a:r>
            <a:r>
              <a:rPr lang="en-US" sz="3600" dirty="0"/>
              <a:t>hunting dragon</a:t>
            </a:r>
          </a:p>
          <a:p>
            <a:endParaRPr lang="en-US" sz="3600" dirty="0"/>
          </a:p>
          <a:p>
            <a:r>
              <a:rPr lang="en-US" sz="3600" dirty="0"/>
              <a:t>Stoik – Hiccups Dad</a:t>
            </a:r>
          </a:p>
          <a:p>
            <a:endParaRPr lang="en-US" sz="3600" dirty="0"/>
          </a:p>
          <a:p>
            <a:r>
              <a:rPr lang="en-US" sz="3600" dirty="0"/>
              <a:t>Fishlegs – His friend</a:t>
            </a:r>
          </a:p>
          <a:p>
            <a:endParaRPr lang="en-US" sz="3600" dirty="0"/>
          </a:p>
          <a:p>
            <a:r>
              <a:rPr lang="en-US" sz="3600" dirty="0"/>
              <a:t>Hiccup.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8D2FCF-9660-4945-AC85-F7B632525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2"/>
    </mc:Choice>
    <mc:Fallback xmlns="">
      <p:transition spd="slow" advTm="19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3E45C-627A-BC44-A064-110CF1A8C70B}"/>
              </a:ext>
            </a:extLst>
          </p:cNvPr>
          <p:cNvSpPr txBox="1"/>
          <p:nvPr/>
        </p:nvSpPr>
        <p:spPr>
          <a:xfrm>
            <a:off x="828676" y="842960"/>
            <a:ext cx="1070036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Here are some ideas to start you off:</a:t>
            </a:r>
          </a:p>
          <a:p>
            <a:endParaRPr lang="en-US" sz="3600" dirty="0"/>
          </a:p>
          <a:p>
            <a:r>
              <a:rPr lang="en-US" sz="3600" dirty="0" err="1"/>
              <a:t>Newtsbreath</a:t>
            </a:r>
            <a:r>
              <a:rPr lang="en-US" sz="3600" dirty="0"/>
              <a:t> – He looks like a tasty meal.</a:t>
            </a:r>
          </a:p>
          <a:p>
            <a:endParaRPr lang="en-US" sz="3600" dirty="0"/>
          </a:p>
          <a:p>
            <a:r>
              <a:rPr lang="en-US" sz="3600" dirty="0"/>
              <a:t>Stoik – He is very small and doesn’t have any teeth!</a:t>
            </a:r>
          </a:p>
          <a:p>
            <a:endParaRPr lang="en-US" sz="3600" dirty="0"/>
          </a:p>
          <a:p>
            <a:r>
              <a:rPr lang="en-US" sz="3600" dirty="0"/>
              <a:t>Fishlegs – Why are you not yelling at it?</a:t>
            </a:r>
          </a:p>
          <a:p>
            <a:endParaRPr lang="en-US" sz="3600" dirty="0"/>
          </a:p>
          <a:p>
            <a:r>
              <a:rPr lang="en-US" sz="3600" dirty="0"/>
              <a:t>Hiccup – I don’t know what else to try.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6E99B8-34E2-A34C-92B3-F3818B020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20"/>
    </mc:Choice>
    <mc:Fallback xmlns="">
      <p:transition spd="slow" advTm="2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3E45C-627A-BC44-A064-110CF1A8C70B}"/>
              </a:ext>
            </a:extLst>
          </p:cNvPr>
          <p:cNvSpPr txBox="1"/>
          <p:nvPr/>
        </p:nvSpPr>
        <p:spPr>
          <a:xfrm>
            <a:off x="1257301" y="885823"/>
            <a:ext cx="93923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Task</a:t>
            </a:r>
          </a:p>
          <a:p>
            <a:endParaRPr lang="en-US" sz="3600" dirty="0"/>
          </a:p>
          <a:p>
            <a:r>
              <a:rPr lang="en-US" sz="3600" dirty="0"/>
              <a:t>Can you write thought bubbles for these 4 </a:t>
            </a:r>
          </a:p>
          <a:p>
            <a:r>
              <a:rPr lang="en-US" sz="3600" dirty="0"/>
              <a:t>characters?</a:t>
            </a:r>
          </a:p>
          <a:p>
            <a:endParaRPr lang="en-US" sz="3600" dirty="0"/>
          </a:p>
          <a:p>
            <a:r>
              <a:rPr lang="en-US" sz="3600" dirty="0"/>
              <a:t>Can you write in full sentences?</a:t>
            </a:r>
          </a:p>
          <a:p>
            <a:endParaRPr lang="en-US" sz="3600" dirty="0"/>
          </a:p>
          <a:p>
            <a:r>
              <a:rPr lang="en-US" sz="3600" dirty="0"/>
              <a:t>Can you write 2 thoughts for each character?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F4E059-0AA1-D24E-87C3-01F2F2995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6"/>
    </mc:Choice>
    <mc:Fallback xmlns="">
      <p:transition spd="slow" advTm="15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C065EC57-8113-D443-B51D-66A409E95F51}"/>
              </a:ext>
            </a:extLst>
          </p:cNvPr>
          <p:cNvSpPr/>
          <p:nvPr/>
        </p:nvSpPr>
        <p:spPr>
          <a:xfrm>
            <a:off x="0" y="785813"/>
            <a:ext cx="11244679" cy="3743326"/>
          </a:xfrm>
          <a:prstGeom prst="cloudCallout">
            <a:avLst>
              <a:gd name="adj1" fmla="val -40654"/>
              <a:gd name="adj2" fmla="val 60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3E45C-627A-BC44-A064-110CF1A8C70B}"/>
              </a:ext>
            </a:extLst>
          </p:cNvPr>
          <p:cNvSpPr txBox="1"/>
          <p:nvPr/>
        </p:nvSpPr>
        <p:spPr>
          <a:xfrm>
            <a:off x="1057275" y="117693"/>
            <a:ext cx="1018740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I have done one to help you:</a:t>
            </a:r>
          </a:p>
          <a:p>
            <a:endParaRPr lang="en-US" sz="3600" u="sng" dirty="0"/>
          </a:p>
          <a:p>
            <a:r>
              <a:rPr lang="en-US" sz="3600" u="sng" dirty="0"/>
              <a:t>Stoik</a:t>
            </a:r>
          </a:p>
          <a:p>
            <a:r>
              <a:rPr lang="en-US" sz="3600" dirty="0"/>
              <a:t>I really am concerned for Hiccup at this moment</a:t>
            </a:r>
          </a:p>
          <a:p>
            <a:r>
              <a:rPr lang="en-US" sz="3600" dirty="0"/>
              <a:t>in time. He seems to have picked a rather small</a:t>
            </a:r>
          </a:p>
          <a:p>
            <a:r>
              <a:rPr lang="en-US" sz="3600" dirty="0"/>
              <a:t>dragon which doesn’t have any teeth. How is this</a:t>
            </a:r>
          </a:p>
          <a:p>
            <a:r>
              <a:rPr lang="en-US" sz="3600" dirty="0"/>
              <a:t>dragon going to fight and win in battle?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Once you have written your characters thoughts </a:t>
            </a:r>
          </a:p>
          <a:p>
            <a:r>
              <a:rPr lang="en-US" sz="3600" dirty="0"/>
              <a:t>you can draw a thought bubble around your </a:t>
            </a:r>
          </a:p>
          <a:p>
            <a:r>
              <a:rPr lang="en-US" sz="3600" dirty="0"/>
              <a:t>sentences – like I’ve done here.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D748968-A475-8743-AD68-F41A5A7C0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4"/>
    </mc:Choice>
    <mc:Fallback xmlns="">
      <p:transition spd="slow" advTm="3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17E719-82EE-2E42-A207-631CFB53F1BF}"/>
              </a:ext>
            </a:extLst>
          </p:cNvPr>
          <p:cNvSpPr/>
          <p:nvPr/>
        </p:nvSpPr>
        <p:spPr>
          <a:xfrm>
            <a:off x="2931719" y="472559"/>
            <a:ext cx="688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What I am looking for in your writing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EBEB4-9C66-7542-833D-D5D5901AA92F}"/>
              </a:ext>
            </a:extLst>
          </p:cNvPr>
          <p:cNvSpPr txBox="1"/>
          <p:nvPr/>
        </p:nvSpPr>
        <p:spPr>
          <a:xfrm>
            <a:off x="2600326" y="1500188"/>
            <a:ext cx="69810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lead-ins on all your letters.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2 thoughts for each character.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in full sentences.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a picture of your work for </a:t>
            </a:r>
            <a:r>
              <a:rPr lang="en-US" sz="2800" dirty="0" err="1"/>
              <a:t>SeeSaw</a:t>
            </a:r>
            <a:r>
              <a:rPr lang="en-US" sz="2800" dirty="0"/>
              <a:t>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BD4CAD8-ADD4-B248-AA5B-D0FD4B3F3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43"/>
    </mc:Choice>
    <mc:Fallback xmlns="">
      <p:transition spd="slow" advTm="32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86</TotalTime>
  <Words>304</Words>
  <Application>Microsoft Office PowerPoint</Application>
  <PresentationFormat>Widescreen</PresentationFormat>
  <Paragraphs>62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Tuesday 2nd February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2nd February</dc:title>
  <dc:creator>Microsoft Office User</dc:creator>
  <cp:lastModifiedBy>Y Bennison</cp:lastModifiedBy>
  <cp:revision>9</cp:revision>
  <dcterms:created xsi:type="dcterms:W3CDTF">2021-01-31T17:08:36Z</dcterms:created>
  <dcterms:modified xsi:type="dcterms:W3CDTF">2021-02-02T08:27:07Z</dcterms:modified>
</cp:coreProperties>
</file>