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33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314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86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54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24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3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48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7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968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3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91B34-5620-4D89-9F0B-E79F9F1419A3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FEDAE-68A4-403A-AE32-DB82E7928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06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7220" t="17829" r="9375"/>
          <a:stretch/>
        </p:blipFill>
        <p:spPr>
          <a:xfrm>
            <a:off x="599089" y="0"/>
            <a:ext cx="97912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938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3269" y="247521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https://www.youtube.com/watch?v=HQVZgpyVQ78&amp;safe=active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3269" y="196106"/>
            <a:ext cx="11535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>
                <a:latin typeface="Comic Sans MS" panose="030F0702030302020204" pitchFamily="66" charset="0"/>
              </a:rPr>
              <a:t>Five Finger Breathing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Follow the link and learn a breathing exercise where you use your hand. </a:t>
            </a: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848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Mears, James</dc:creator>
  <cp:lastModifiedBy>Mears, James</cp:lastModifiedBy>
  <cp:revision>2</cp:revision>
  <dcterms:created xsi:type="dcterms:W3CDTF">2021-01-29T08:26:04Z</dcterms:created>
  <dcterms:modified xsi:type="dcterms:W3CDTF">2021-01-29T13:42:46Z</dcterms:modified>
</cp:coreProperties>
</file>