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4AE0-045B-447F-920E-A08ABABE473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FF78E-33FB-481C-881F-EC66A68F6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9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4AE0-045B-447F-920E-A08ABABE473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FF78E-33FB-481C-881F-EC66A68F6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2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4AE0-045B-447F-920E-A08ABABE473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FF78E-33FB-481C-881F-EC66A68F6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4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4AE0-045B-447F-920E-A08ABABE473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FF78E-33FB-481C-881F-EC66A68F6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6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4AE0-045B-447F-920E-A08ABABE473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FF78E-33FB-481C-881F-EC66A68F6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81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4AE0-045B-447F-920E-A08ABABE473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FF78E-33FB-481C-881F-EC66A68F6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72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4AE0-045B-447F-920E-A08ABABE473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FF78E-33FB-481C-881F-EC66A68F6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1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4AE0-045B-447F-920E-A08ABABE473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FF78E-33FB-481C-881F-EC66A68F6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4AE0-045B-447F-920E-A08ABABE473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FF78E-33FB-481C-881F-EC66A68F6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69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4AE0-045B-447F-920E-A08ABABE473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FF78E-33FB-481C-881F-EC66A68F6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9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4AE0-045B-447F-920E-A08ABABE473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FF78E-33FB-481C-881F-EC66A68F6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3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54AE0-045B-447F-920E-A08ABABE473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FF78E-33FB-481C-881F-EC66A68F6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29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6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30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Mears, James</dc:creator>
  <cp:lastModifiedBy>Mears, James</cp:lastModifiedBy>
  <cp:revision>1</cp:revision>
  <dcterms:created xsi:type="dcterms:W3CDTF">2021-02-01T08:35:51Z</dcterms:created>
  <dcterms:modified xsi:type="dcterms:W3CDTF">2021-02-01T08:36:11Z</dcterms:modified>
</cp:coreProperties>
</file>