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E1F36-BD78-49CA-A8C1-F74347BE589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2B64-38F4-417C-8D52-D4C76C8994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158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E1F36-BD78-49CA-A8C1-F74347BE589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2B64-38F4-417C-8D52-D4C76C8994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479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E1F36-BD78-49CA-A8C1-F74347BE589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2B64-38F4-417C-8D52-D4C76C8994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174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E1F36-BD78-49CA-A8C1-F74347BE589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2B64-38F4-417C-8D52-D4C76C8994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900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E1F36-BD78-49CA-A8C1-F74347BE589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2B64-38F4-417C-8D52-D4C76C8994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354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E1F36-BD78-49CA-A8C1-F74347BE589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2B64-38F4-417C-8D52-D4C76C8994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719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E1F36-BD78-49CA-A8C1-F74347BE589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2B64-38F4-417C-8D52-D4C76C8994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052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E1F36-BD78-49CA-A8C1-F74347BE589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2B64-38F4-417C-8D52-D4C76C8994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621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E1F36-BD78-49CA-A8C1-F74347BE589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2B64-38F4-417C-8D52-D4C76C8994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718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E1F36-BD78-49CA-A8C1-F74347BE589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2B64-38F4-417C-8D52-D4C76C8994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605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E1F36-BD78-49CA-A8C1-F74347BE589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2B64-38F4-417C-8D52-D4C76C8994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718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E1F36-BD78-49CA-A8C1-F74347BE589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B2B64-38F4-417C-8D52-D4C76C8994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09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281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096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585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700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313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2777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Mears, James</dc:creator>
  <cp:lastModifiedBy>Mears, James</cp:lastModifiedBy>
  <cp:revision>1</cp:revision>
  <dcterms:created xsi:type="dcterms:W3CDTF">2021-02-01T08:38:00Z</dcterms:created>
  <dcterms:modified xsi:type="dcterms:W3CDTF">2021-02-01T08:38:17Z</dcterms:modified>
</cp:coreProperties>
</file>