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8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43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2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9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52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8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46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7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8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34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4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79C2-E3AA-48AC-87D0-FDDF4C2EA774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FF94-ACA8-4634-B01D-D146D4D0A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3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7613" y="111422"/>
            <a:ext cx="8562667" cy="642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7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206" r="3908" b="460"/>
          <a:stretch/>
        </p:blipFill>
        <p:spPr>
          <a:xfrm>
            <a:off x="341523" y="26042"/>
            <a:ext cx="11479576" cy="683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6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" t="6897" r="4943" b="1839"/>
          <a:stretch/>
        </p:blipFill>
        <p:spPr>
          <a:xfrm>
            <a:off x="870333" y="0"/>
            <a:ext cx="10322804" cy="6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3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7599" r="6666" b="11175"/>
          <a:stretch/>
        </p:blipFill>
        <p:spPr>
          <a:xfrm rot="10800000">
            <a:off x="1266940" y="228989"/>
            <a:ext cx="9110950" cy="64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3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Bennison</dc:creator>
  <cp:lastModifiedBy>Y Bennison</cp:lastModifiedBy>
  <cp:revision>2</cp:revision>
  <dcterms:created xsi:type="dcterms:W3CDTF">2021-01-28T15:35:55Z</dcterms:created>
  <dcterms:modified xsi:type="dcterms:W3CDTF">2021-01-29T09:39:21Z</dcterms:modified>
</cp:coreProperties>
</file>