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1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38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01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14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07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32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21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496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01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20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26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4A4AC-E77C-4677-8221-71AEFD28E83C}" type="datetimeFigureOut">
              <a:rPr lang="en-GB" smtClean="0"/>
              <a:t>01/02/2021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CAC84-EE69-4E7E-9D14-D26CFF7FEA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41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2733" y="150285"/>
            <a:ext cx="11962356" cy="1988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GB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I </a:t>
            </a:r>
            <a:r>
              <a:rPr lang="en-GB" sz="1400" b="1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 with my grown up what </a:t>
            </a:r>
            <a:r>
              <a:rPr lang="en-GB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words </a:t>
            </a:r>
            <a:r>
              <a:rPr lang="en-GB" sz="1400" b="1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mean?                                                                        </a:t>
            </a:r>
            <a:r>
              <a:rPr lang="en-GB" sz="1400" b="1" u="sng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02.02.21</a:t>
            </a:r>
            <a:endParaRPr lang="en-GB" sz="1400" b="1" u="sng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GB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I listen to the story </a:t>
            </a:r>
            <a:r>
              <a:rPr lang="en-GB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again </a:t>
            </a:r>
            <a:r>
              <a:rPr lang="en-GB" sz="14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and put my thumbs up when I hear the words</a:t>
            </a:r>
            <a:r>
              <a:rPr lang="en-GB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GB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I make up actions for these words? </a:t>
            </a: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GB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I think of my own sentences for the words?</a:t>
            </a: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GB" sz="1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i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(We would love to see your recordings of either acting out the words or saying your own sentences) </a:t>
            </a:r>
            <a:endParaRPr lang="en-GB" sz="1400" i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en-GB" sz="1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837570" y="1954719"/>
            <a:ext cx="12811581" cy="4993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en-GB" sz="54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snoozing      plump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endParaRPr lang="en-GB" sz="5400" dirty="0" smtClean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en-GB" sz="5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GB" sz="54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leeful    greedy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en-GB" sz="54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en-GB" sz="54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sneaky     eager</a:t>
            </a:r>
            <a:r>
              <a:rPr lang="en-GB" sz="6000" dirty="0" smtClean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912" y="2020284"/>
            <a:ext cx="1003843" cy="1226370"/>
          </a:xfrm>
          <a:prstGeom prst="rect">
            <a:avLst/>
          </a:prstGeom>
        </p:spPr>
      </p:pic>
      <p:pic>
        <p:nvPicPr>
          <p:cNvPr id="9" name="Picture 2" descr="Black Boy Laughing Cartoon Clipart Vector - Friendly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589" y="3473522"/>
            <a:ext cx="985490" cy="182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lipart Sneaky | Free Images at Clker.com - vector clip art online, royalty  free &amp; public domai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9"/>
          <a:stretch/>
        </p:blipFill>
        <p:spPr bwMode="auto">
          <a:xfrm>
            <a:off x="478869" y="5295186"/>
            <a:ext cx="1663166" cy="13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8315" y="1932330"/>
            <a:ext cx="1557608" cy="160694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/>
          <a:srcRect t="31566"/>
          <a:stretch/>
        </p:blipFill>
        <p:spPr>
          <a:xfrm>
            <a:off x="8204897" y="3943084"/>
            <a:ext cx="1575010" cy="14879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44750" y="5639941"/>
            <a:ext cx="912369" cy="121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34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2</cp:revision>
  <dcterms:created xsi:type="dcterms:W3CDTF">2021-02-01T10:24:49Z</dcterms:created>
  <dcterms:modified xsi:type="dcterms:W3CDTF">2021-02-01T10:32:37Z</dcterms:modified>
</cp:coreProperties>
</file>