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5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62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37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4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60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13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26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48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20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7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63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4E72E-84C1-453D-BD0B-01E6C3705559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7F807-E193-445B-96C9-92E57FFE6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1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82320" y="322193"/>
            <a:ext cx="8949987" cy="6379232"/>
            <a:chOff x="670003" y="322193"/>
            <a:chExt cx="9889438" cy="6817642"/>
          </a:xfrm>
        </p:grpSpPr>
        <p:pic>
          <p:nvPicPr>
            <p:cNvPr id="4" name="Picture 3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733" t="27389" r="36430" b="46463"/>
            <a:stretch/>
          </p:blipFill>
          <p:spPr bwMode="auto">
            <a:xfrm>
              <a:off x="670003" y="322193"/>
              <a:ext cx="9638918" cy="4337489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5" name="Picture 4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69" t="69595" r="35686" b="11718"/>
            <a:stretch/>
          </p:blipFill>
          <p:spPr bwMode="auto">
            <a:xfrm>
              <a:off x="801667" y="4515980"/>
              <a:ext cx="9757774" cy="262385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40227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2021-02-01T09:36:59Z</dcterms:created>
  <dcterms:modified xsi:type="dcterms:W3CDTF">2021-02-01T09:38:12Z</dcterms:modified>
</cp:coreProperties>
</file>