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8A7A67D6-371F-4565-8B66-79B0A17C1EB2}"/>
    <pc:docChg chg="custSel modSld">
      <pc:chgData name="Abi Aldridge" userId="77aafed4-63e6-4afd-b539-4bbf4fcc2bfe" providerId="ADAL" clId="{8A7A67D6-371F-4565-8B66-79B0A17C1EB2}" dt="2021-01-06T12:58:12.129" v="2" actId="1076"/>
      <pc:docMkLst>
        <pc:docMk/>
      </pc:docMkLst>
      <pc:sldChg chg="delSp modSp">
        <pc:chgData name="Abi Aldridge" userId="77aafed4-63e6-4afd-b539-4bbf4fcc2bfe" providerId="ADAL" clId="{8A7A67D6-371F-4565-8B66-79B0A17C1EB2}" dt="2021-01-06T12:58:12.129" v="2" actId="1076"/>
        <pc:sldMkLst>
          <pc:docMk/>
          <pc:sldMk cId="2767708440" sldId="263"/>
        </pc:sldMkLst>
        <pc:spChg chg="del">
          <ac:chgData name="Abi Aldridge" userId="77aafed4-63e6-4afd-b539-4bbf4fcc2bfe" providerId="ADAL" clId="{8A7A67D6-371F-4565-8B66-79B0A17C1EB2}" dt="2021-01-06T12:58:05.657" v="0" actId="478"/>
          <ac:spMkLst>
            <pc:docMk/>
            <pc:sldMk cId="2767708440" sldId="263"/>
            <ac:spMk id="3" creationId="{07343637-D19B-4853-9B33-507C4CF6990F}"/>
          </ac:spMkLst>
        </pc:sp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9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0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1" creationId="{00000000-0000-0000-0000-000000000000}"/>
          </ac:picMkLst>
        </pc:picChg>
        <pc:picChg chg="del">
          <ac:chgData name="Abi Aldridge" userId="77aafed4-63e6-4afd-b539-4bbf4fcc2bfe" providerId="ADAL" clId="{8A7A67D6-371F-4565-8B66-79B0A17C1EB2}" dt="2021-01-06T12:58:06.265" v="1" actId="478"/>
          <ac:picMkLst>
            <pc:docMk/>
            <pc:sldMk cId="2767708440" sldId="263"/>
            <ac:picMk id="16" creationId="{00000000-0000-0000-0000-000000000000}"/>
          </ac:picMkLst>
        </pc:picChg>
      </pc:sldChg>
    </pc:docChg>
  </pc:docChgLst>
  <pc:docChgLst>
    <pc:chgData name="Susan Rogers" userId="c3d15b49-e349-4bff-b950-8db095e6b10f" providerId="ADAL" clId="{EF82D6DC-FA95-462D-9211-304E206216E9}"/>
    <pc:docChg chg="custSel modSld">
      <pc:chgData name="Susan Rogers" userId="c3d15b49-e349-4bff-b950-8db095e6b10f" providerId="ADAL" clId="{EF82D6DC-FA95-462D-9211-304E206216E9}" dt="2020-10-12T13:55:14.317" v="0" actId="478"/>
      <pc:docMkLst>
        <pc:docMk/>
      </pc:docMkLst>
      <pc:sldChg chg="delSp">
        <pc:chgData name="Susan Rogers" userId="c3d15b49-e349-4bff-b950-8db095e6b10f" providerId="ADAL" clId="{EF82D6DC-FA95-462D-9211-304E206216E9}" dt="2020-10-12T13:55:14.317" v="0" actId="478"/>
        <pc:sldMkLst>
          <pc:docMk/>
          <pc:sldMk cId="4036788" sldId="261"/>
        </pc:sldMkLst>
        <pc:spChg chg="del">
          <ac:chgData name="Susan Rogers" userId="c3d15b49-e349-4bff-b950-8db095e6b10f" providerId="ADAL" clId="{EF82D6DC-FA95-462D-9211-304E206216E9}" dt="2020-10-12T13:55:14.317" v="0" actId="478"/>
          <ac:spMkLst>
            <pc:docMk/>
            <pc:sldMk cId="4036788" sldId="261"/>
            <ac:spMk id="6" creationId="{674D4EE9-70FA-4BD8-9ED9-44B577D58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3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r>
              <a:rPr lang="en-US" sz="5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Assembly slides for primary-age children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2" y="312964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Listen to or read the story “Beautiful Oops” (or one of your own)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54398"/>
            <a:ext cx="10578353" cy="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8</a:t>
            </a:r>
            <a:endParaRPr lang="en-GB" i="1" dirty="0"/>
          </a:p>
        </p:txBody>
      </p:sp>
      <p:pic>
        <p:nvPicPr>
          <p:cNvPr id="9" name="Picture 8" descr="poster sml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639">
            <a:off x="7300159" y="1595443"/>
            <a:ext cx="2460724" cy="3478848"/>
          </a:xfrm>
          <a:prstGeom prst="rect">
            <a:avLst/>
          </a:prstGeom>
        </p:spPr>
      </p:pic>
      <p:pic>
        <p:nvPicPr>
          <p:cNvPr id="10" name="Picture 9" descr="poster sml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69">
            <a:off x="4724312" y="1564618"/>
            <a:ext cx="2438400" cy="3447288"/>
          </a:xfrm>
          <a:prstGeom prst="rect">
            <a:avLst/>
          </a:prstGeom>
        </p:spPr>
      </p:pic>
      <p:pic>
        <p:nvPicPr>
          <p:cNvPr id="11" name="Picture 10" descr="poster sm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38">
            <a:off x="2160121" y="1455759"/>
            <a:ext cx="2438400" cy="344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Other-ways....health-wee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3" y="564259"/>
            <a:ext cx="10354233" cy="4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All images in this presentation are royalty free from unsplash.com and canva.com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Beautiful Oops is by Barney </a:t>
            </a:r>
            <a:r>
              <a:rPr lang="en-GB" dirty="0" err="1">
                <a:solidFill>
                  <a:srgbClr val="FFFFFF"/>
                </a:solidFill>
              </a:rPr>
              <a:t>Saltzberg</a:t>
            </a:r>
            <a:r>
              <a:rPr lang="en-GB" dirty="0">
                <a:solidFill>
                  <a:srgbClr val="FFFFFF"/>
                </a:solidFill>
              </a:rPr>
              <a:t>, published by Workman Publishing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8" name="Picture 7" descr="Credits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4" y="512944"/>
            <a:ext cx="2721813" cy="5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410ED-9552-423D-ABFC-6FF8BDFC7A6C}">
  <ds:schemaRefs>
    <ds:schemaRef ds:uri="http://schemas.microsoft.com/sharepoint/v3"/>
    <ds:schemaRef ds:uri="http://purl.org/dc/elements/1.1/"/>
    <ds:schemaRef ds:uri="a7637a19-367a-4688-a577-98d1b2f5287e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c08b032f-9e00-415d-9c15-e247b3ec09d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Y Bennison</cp:lastModifiedBy>
  <cp:revision>25</cp:revision>
  <dcterms:created xsi:type="dcterms:W3CDTF">2020-10-12T13:02:18Z</dcterms:created>
  <dcterms:modified xsi:type="dcterms:W3CDTF">2021-01-25T10:23:33Z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