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6" r:id="rId3"/>
    <p:sldId id="257" r:id="rId4"/>
    <p:sldId id="258" r:id="rId5"/>
    <p:sldId id="259" r:id="rId6"/>
    <p:sldId id="260" r:id="rId7"/>
    <p:sldId id="262"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FCCD899-5C32-48D8-9E3F-99F163D9D53E}"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B75E32-958B-46F0-B60B-EBF5F3506B49}" type="slidenum">
              <a:rPr lang="en-GB" smtClean="0"/>
              <a:t>‹#›</a:t>
            </a:fld>
            <a:endParaRPr lang="en-GB"/>
          </a:p>
        </p:txBody>
      </p:sp>
    </p:spTree>
    <p:extLst>
      <p:ext uri="{BB962C8B-B14F-4D97-AF65-F5344CB8AC3E}">
        <p14:creationId xmlns:p14="http://schemas.microsoft.com/office/powerpoint/2010/main" val="2705618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CCD899-5C32-48D8-9E3F-99F163D9D53E}"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B75E32-958B-46F0-B60B-EBF5F3506B49}" type="slidenum">
              <a:rPr lang="en-GB" smtClean="0"/>
              <a:t>‹#›</a:t>
            </a:fld>
            <a:endParaRPr lang="en-GB"/>
          </a:p>
        </p:txBody>
      </p:sp>
    </p:spTree>
    <p:extLst>
      <p:ext uri="{BB962C8B-B14F-4D97-AF65-F5344CB8AC3E}">
        <p14:creationId xmlns:p14="http://schemas.microsoft.com/office/powerpoint/2010/main" val="1562474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CCD899-5C32-48D8-9E3F-99F163D9D53E}"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B75E32-958B-46F0-B60B-EBF5F3506B49}" type="slidenum">
              <a:rPr lang="en-GB" smtClean="0"/>
              <a:t>‹#›</a:t>
            </a:fld>
            <a:endParaRPr lang="en-GB"/>
          </a:p>
        </p:txBody>
      </p:sp>
    </p:spTree>
    <p:extLst>
      <p:ext uri="{BB962C8B-B14F-4D97-AF65-F5344CB8AC3E}">
        <p14:creationId xmlns:p14="http://schemas.microsoft.com/office/powerpoint/2010/main" val="811174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CCD899-5C32-48D8-9E3F-99F163D9D53E}"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B75E32-958B-46F0-B60B-EBF5F3506B49}" type="slidenum">
              <a:rPr lang="en-GB" smtClean="0"/>
              <a:t>‹#›</a:t>
            </a:fld>
            <a:endParaRPr lang="en-GB"/>
          </a:p>
        </p:txBody>
      </p:sp>
    </p:spTree>
    <p:extLst>
      <p:ext uri="{BB962C8B-B14F-4D97-AF65-F5344CB8AC3E}">
        <p14:creationId xmlns:p14="http://schemas.microsoft.com/office/powerpoint/2010/main" val="340327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CCD899-5C32-48D8-9E3F-99F163D9D53E}"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B75E32-958B-46F0-B60B-EBF5F3506B49}" type="slidenum">
              <a:rPr lang="en-GB" smtClean="0"/>
              <a:t>‹#›</a:t>
            </a:fld>
            <a:endParaRPr lang="en-GB"/>
          </a:p>
        </p:txBody>
      </p:sp>
    </p:spTree>
    <p:extLst>
      <p:ext uri="{BB962C8B-B14F-4D97-AF65-F5344CB8AC3E}">
        <p14:creationId xmlns:p14="http://schemas.microsoft.com/office/powerpoint/2010/main" val="76584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FCCD899-5C32-48D8-9E3F-99F163D9D53E}" type="datetimeFigureOut">
              <a:rPr lang="en-GB" smtClean="0"/>
              <a:t>31/01/2021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B75E32-958B-46F0-B60B-EBF5F3506B49}" type="slidenum">
              <a:rPr lang="en-GB" smtClean="0"/>
              <a:t>‹#›</a:t>
            </a:fld>
            <a:endParaRPr lang="en-GB"/>
          </a:p>
        </p:txBody>
      </p:sp>
    </p:spTree>
    <p:extLst>
      <p:ext uri="{BB962C8B-B14F-4D97-AF65-F5344CB8AC3E}">
        <p14:creationId xmlns:p14="http://schemas.microsoft.com/office/powerpoint/2010/main" val="732240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FCCD899-5C32-48D8-9E3F-99F163D9D53E}" type="datetimeFigureOut">
              <a:rPr lang="en-GB" smtClean="0"/>
              <a:t>31/01/2021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EB75E32-958B-46F0-B60B-EBF5F3506B49}" type="slidenum">
              <a:rPr lang="en-GB" smtClean="0"/>
              <a:t>‹#›</a:t>
            </a:fld>
            <a:endParaRPr lang="en-GB"/>
          </a:p>
        </p:txBody>
      </p:sp>
    </p:spTree>
    <p:extLst>
      <p:ext uri="{BB962C8B-B14F-4D97-AF65-F5344CB8AC3E}">
        <p14:creationId xmlns:p14="http://schemas.microsoft.com/office/powerpoint/2010/main" val="448725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FCCD899-5C32-48D8-9E3F-99F163D9D53E}" type="datetimeFigureOut">
              <a:rPr lang="en-GB" smtClean="0"/>
              <a:t>31/01/2021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EB75E32-958B-46F0-B60B-EBF5F3506B49}" type="slidenum">
              <a:rPr lang="en-GB" smtClean="0"/>
              <a:t>‹#›</a:t>
            </a:fld>
            <a:endParaRPr lang="en-GB"/>
          </a:p>
        </p:txBody>
      </p:sp>
    </p:spTree>
    <p:extLst>
      <p:ext uri="{BB962C8B-B14F-4D97-AF65-F5344CB8AC3E}">
        <p14:creationId xmlns:p14="http://schemas.microsoft.com/office/powerpoint/2010/main" val="2205710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CCD899-5C32-48D8-9E3F-99F163D9D53E}" type="datetimeFigureOut">
              <a:rPr lang="en-GB" smtClean="0"/>
              <a:t>31/01/2021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EB75E32-958B-46F0-B60B-EBF5F3506B49}" type="slidenum">
              <a:rPr lang="en-GB" smtClean="0"/>
              <a:t>‹#›</a:t>
            </a:fld>
            <a:endParaRPr lang="en-GB"/>
          </a:p>
        </p:txBody>
      </p:sp>
    </p:spTree>
    <p:extLst>
      <p:ext uri="{BB962C8B-B14F-4D97-AF65-F5344CB8AC3E}">
        <p14:creationId xmlns:p14="http://schemas.microsoft.com/office/powerpoint/2010/main" val="141932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CCD899-5C32-48D8-9E3F-99F163D9D53E}" type="datetimeFigureOut">
              <a:rPr lang="en-GB" smtClean="0"/>
              <a:t>31/01/2021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B75E32-958B-46F0-B60B-EBF5F3506B49}" type="slidenum">
              <a:rPr lang="en-GB" smtClean="0"/>
              <a:t>‹#›</a:t>
            </a:fld>
            <a:endParaRPr lang="en-GB"/>
          </a:p>
        </p:txBody>
      </p:sp>
    </p:spTree>
    <p:extLst>
      <p:ext uri="{BB962C8B-B14F-4D97-AF65-F5344CB8AC3E}">
        <p14:creationId xmlns:p14="http://schemas.microsoft.com/office/powerpoint/2010/main" val="22782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CCD899-5C32-48D8-9E3F-99F163D9D53E}" type="datetimeFigureOut">
              <a:rPr lang="en-GB" smtClean="0"/>
              <a:t>31/01/2021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B75E32-958B-46F0-B60B-EBF5F3506B49}" type="slidenum">
              <a:rPr lang="en-GB" smtClean="0"/>
              <a:t>‹#›</a:t>
            </a:fld>
            <a:endParaRPr lang="en-GB"/>
          </a:p>
        </p:txBody>
      </p:sp>
    </p:spTree>
    <p:extLst>
      <p:ext uri="{BB962C8B-B14F-4D97-AF65-F5344CB8AC3E}">
        <p14:creationId xmlns:p14="http://schemas.microsoft.com/office/powerpoint/2010/main" val="2493333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CD899-5C32-48D8-9E3F-99F163D9D53E}" type="datetimeFigureOut">
              <a:rPr lang="en-GB" smtClean="0"/>
              <a:t>31/01/2021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75E32-958B-46F0-B60B-EBF5F3506B49}" type="slidenum">
              <a:rPr lang="en-GB" smtClean="0"/>
              <a:t>‹#›</a:t>
            </a:fld>
            <a:endParaRPr lang="en-GB"/>
          </a:p>
        </p:txBody>
      </p:sp>
    </p:spTree>
    <p:extLst>
      <p:ext uri="{BB962C8B-B14F-4D97-AF65-F5344CB8AC3E}">
        <p14:creationId xmlns:p14="http://schemas.microsoft.com/office/powerpoint/2010/main" val="138300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458200" cy="4401205"/>
          </a:xfrm>
          <a:prstGeom prst="rect">
            <a:avLst/>
          </a:prstGeom>
        </p:spPr>
        <p:txBody>
          <a:bodyPr wrap="square">
            <a:spAutoFit/>
          </a:bodyPr>
          <a:lstStyle/>
          <a:p>
            <a:r>
              <a:rPr lang="en-GB" sz="2800" u="sng" dirty="0" smtClean="0"/>
              <a:t>Monday 1</a:t>
            </a:r>
            <a:r>
              <a:rPr lang="en-GB" sz="2800" u="sng" baseline="30000" dirty="0" smtClean="0"/>
              <a:t>st</a:t>
            </a:r>
            <a:r>
              <a:rPr lang="en-GB" sz="2800" u="sng" dirty="0" smtClean="0"/>
              <a:t> February 2021</a:t>
            </a:r>
          </a:p>
          <a:p>
            <a:pPr algn="ctr"/>
            <a:r>
              <a:rPr lang="en-GB" sz="2800" u="sng" dirty="0" smtClean="0"/>
              <a:t>Can I use different sentence structures?</a:t>
            </a:r>
          </a:p>
          <a:p>
            <a:endParaRPr lang="en-GB" sz="2800" dirty="0"/>
          </a:p>
          <a:p>
            <a:pPr marL="457200" indent="-457200">
              <a:buFont typeface="Arial" panose="020B0604020202020204" pitchFamily="34" charset="0"/>
              <a:buChar char="•"/>
            </a:pPr>
            <a:r>
              <a:rPr lang="en-GB" sz="2800" dirty="0" smtClean="0"/>
              <a:t>Questions.</a:t>
            </a:r>
          </a:p>
          <a:p>
            <a:pPr marL="457200" indent="-457200">
              <a:buFont typeface="Arial" panose="020B0604020202020204" pitchFamily="34" charset="0"/>
              <a:buChar char="•"/>
            </a:pPr>
            <a:r>
              <a:rPr lang="en-GB" sz="2800" dirty="0" smtClean="0"/>
              <a:t>Short sentences.</a:t>
            </a:r>
          </a:p>
          <a:p>
            <a:pPr marL="457200" indent="-457200">
              <a:buFont typeface="Arial" panose="020B0604020202020204" pitchFamily="34" charset="0"/>
              <a:buChar char="•"/>
            </a:pPr>
            <a:r>
              <a:rPr lang="en-GB" sz="2800" dirty="0" smtClean="0"/>
              <a:t>Longer, descriptive sentences using commas. </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smtClean="0"/>
              <a:t>Capital letters and full stops</a:t>
            </a:r>
          </a:p>
          <a:p>
            <a:pPr marL="457200" indent="-457200">
              <a:buFont typeface="Arial" panose="020B0604020202020204" pitchFamily="34" charset="0"/>
              <a:buChar char="•"/>
            </a:pPr>
            <a:r>
              <a:rPr lang="en-GB" sz="2800" dirty="0" smtClean="0"/>
              <a:t>Beautiful handwriting</a:t>
            </a:r>
          </a:p>
          <a:p>
            <a:pPr marL="457200" indent="-457200">
              <a:buFont typeface="Arial" panose="020B0604020202020204" pitchFamily="34" charset="0"/>
              <a:buChar char="•"/>
            </a:pPr>
            <a:r>
              <a:rPr lang="en-GB" sz="2800" dirty="0" smtClean="0"/>
              <a:t>Perfect spelling </a:t>
            </a:r>
            <a:endParaRPr lang="en-GB"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0926039"/>
      </p:ext>
    </p:extLst>
  </p:cSld>
  <p:clrMapOvr>
    <a:masterClrMapping/>
  </p:clrMapOvr>
  <mc:AlternateContent xmlns:mc="http://schemas.openxmlformats.org/markup-compatibility/2006" xmlns:p14="http://schemas.microsoft.com/office/powerpoint/2010/main">
    <mc:Choice Requires="p14">
      <p:transition spd="slow" p14:dur="2000" advTm="30787"/>
    </mc:Choice>
    <mc:Fallback xmlns="">
      <p:transition spd="slow" advTm="30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162710"/>
            <a:ext cx="4572000" cy="6463308"/>
          </a:xfrm>
          <a:prstGeom prst="rect">
            <a:avLst/>
          </a:prstGeom>
        </p:spPr>
        <p:txBody>
          <a:bodyPr>
            <a:spAutoFit/>
          </a:bodyPr>
          <a:lstStyle/>
          <a:p>
            <a:r>
              <a:rPr lang="en-GB" dirty="0"/>
              <a:t>Am I asleep, or am I dreaming?</a:t>
            </a:r>
          </a:p>
          <a:p>
            <a:r>
              <a:rPr lang="en-GB" dirty="0"/>
              <a:t>This was the question that rang out in her head.</a:t>
            </a:r>
          </a:p>
          <a:p>
            <a:r>
              <a:rPr lang="en-GB" dirty="0"/>
              <a:t>She looked down at her hands. Then her feet. Then her clothes. Why was she so small?</a:t>
            </a:r>
          </a:p>
          <a:p>
            <a:r>
              <a:rPr lang="en-GB" dirty="0"/>
              <a:t>Amy had gone to bed that night as </a:t>
            </a:r>
            <a:r>
              <a:rPr lang="en-GB" dirty="0" smtClean="0"/>
              <a:t>an </a:t>
            </a:r>
            <a:r>
              <a:rPr lang="en-GB" dirty="0"/>
              <a:t>8</a:t>
            </a:r>
            <a:r>
              <a:rPr lang="en-GB" dirty="0" smtClean="0"/>
              <a:t>-year-old </a:t>
            </a:r>
            <a:r>
              <a:rPr lang="en-GB" dirty="0"/>
              <a:t>girl, yet in her dream she was tiny again. She had not worn these clothes since she was 2 years old! What was going on?</a:t>
            </a:r>
          </a:p>
          <a:p>
            <a:r>
              <a:rPr lang="en-GB" dirty="0"/>
              <a:t>She had been to this place before, she was certain. It all seemed familiar. Carrying the metal lantern in her fingertips, she waddled slowly through the night, not being able to see further than a few feet in front of her due to the thick wisps of fog that blanketed her vision.</a:t>
            </a:r>
          </a:p>
          <a:p>
            <a:r>
              <a:rPr lang="en-GB" dirty="0"/>
              <a:t>Feeling the warm breeze caress her face, Amy inhaled. The air smelled damp, like it had just finished raining, but she couldn’t remember it having done so. Lanterns, as big as post boxes, swayed in the wind, shedding a feeble, hazy glow across the never-ending blackness.</a:t>
            </a:r>
          </a:p>
          <a:p>
            <a:r>
              <a:rPr lang="en-GB" dirty="0"/>
              <a:t>She shivered. Something was wrong. Surely dreams couldn’t feel this real?</a:t>
            </a:r>
          </a:p>
        </p:txBody>
      </p:sp>
      <p:pic>
        <p:nvPicPr>
          <p:cNvPr id="1026" name="Picture 2" descr="re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28" y="162710"/>
            <a:ext cx="4101881" cy="408147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6955354"/>
      </p:ext>
    </p:extLst>
  </p:cSld>
  <p:clrMapOvr>
    <a:masterClrMapping/>
  </p:clrMapOvr>
  <mc:AlternateContent xmlns:mc="http://schemas.openxmlformats.org/markup-compatibility/2006" xmlns:p14="http://schemas.microsoft.com/office/powerpoint/2010/main">
    <mc:Choice Requires="p14">
      <p:transition spd="slow" p14:dur="2000" advTm="151779"/>
    </mc:Choice>
    <mc:Fallback xmlns="">
      <p:transition spd="slow" advTm="151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458200" cy="954107"/>
          </a:xfrm>
          <a:prstGeom prst="rect">
            <a:avLst/>
          </a:prstGeom>
        </p:spPr>
        <p:txBody>
          <a:bodyPr wrap="square">
            <a:spAutoFit/>
          </a:bodyPr>
          <a:lstStyle/>
          <a:p>
            <a:r>
              <a:rPr lang="en-GB" sz="2800" dirty="0"/>
              <a:t>Am I asleep, or am I dreaming?</a:t>
            </a:r>
          </a:p>
          <a:p>
            <a:r>
              <a:rPr lang="en-GB" sz="2800" dirty="0"/>
              <a:t>This was the question that rang out in her head.</a:t>
            </a:r>
          </a:p>
        </p:txBody>
      </p:sp>
      <p:pic>
        <p:nvPicPr>
          <p:cNvPr id="3" name="Picture 2" descr="re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93" y="1524000"/>
            <a:ext cx="4101881" cy="408147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414351"/>
      </p:ext>
    </p:extLst>
  </p:cSld>
  <p:clrMapOvr>
    <a:masterClrMapping/>
  </p:clrMapOvr>
  <mc:AlternateContent xmlns:mc="http://schemas.openxmlformats.org/markup-compatibility/2006" xmlns:p14="http://schemas.microsoft.com/office/powerpoint/2010/main">
    <mc:Choice Requires="p14">
      <p:transition spd="slow" p14:dur="2000" advTm="32969"/>
    </mc:Choice>
    <mc:Fallback xmlns="">
      <p:transition spd="slow" advTm="3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7772400" cy="954107"/>
          </a:xfrm>
          <a:prstGeom prst="rect">
            <a:avLst/>
          </a:prstGeom>
        </p:spPr>
        <p:txBody>
          <a:bodyPr wrap="square">
            <a:spAutoFit/>
          </a:bodyPr>
          <a:lstStyle/>
          <a:p>
            <a:r>
              <a:rPr lang="en-GB" sz="2800" dirty="0"/>
              <a:t>She looked down at her hands. Then her feet. Then her clothes. Why was she so small?</a:t>
            </a:r>
          </a:p>
        </p:txBody>
      </p:sp>
      <p:pic>
        <p:nvPicPr>
          <p:cNvPr id="3" name="Picture 2" descr="re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93" y="1524000"/>
            <a:ext cx="4101881" cy="408147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2435196"/>
      </p:ext>
    </p:extLst>
  </p:cSld>
  <p:clrMapOvr>
    <a:masterClrMapping/>
  </p:clrMapOvr>
  <mc:AlternateContent xmlns:mc="http://schemas.openxmlformats.org/markup-compatibility/2006" xmlns:p14="http://schemas.microsoft.com/office/powerpoint/2010/main">
    <mc:Choice Requires="p14">
      <p:transition spd="slow" p14:dur="2000" advTm="43790"/>
    </mc:Choice>
    <mc:Fallback xmlns="">
      <p:transition spd="slow" advTm="4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93" y="2057400"/>
            <a:ext cx="4101881" cy="40814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3397" y="53236"/>
            <a:ext cx="8305800" cy="1815882"/>
          </a:xfrm>
          <a:prstGeom prst="rect">
            <a:avLst/>
          </a:prstGeom>
        </p:spPr>
        <p:txBody>
          <a:bodyPr wrap="square">
            <a:spAutoFit/>
          </a:bodyPr>
          <a:lstStyle/>
          <a:p>
            <a:r>
              <a:rPr lang="en-GB" sz="2800" dirty="0"/>
              <a:t>Amy had gone to bed that night as </a:t>
            </a:r>
            <a:r>
              <a:rPr lang="en-GB" sz="2800" dirty="0" smtClean="0"/>
              <a:t>an </a:t>
            </a:r>
            <a:r>
              <a:rPr lang="en-GB" sz="2800" dirty="0"/>
              <a:t>8-year-old girl, yet in her dream she was tiny again. She had not worn these clothes since she was 2 years old! What was going 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3173665"/>
      </p:ext>
    </p:extLst>
  </p:cSld>
  <p:clrMapOvr>
    <a:masterClrMapping/>
  </p:clrMapOvr>
  <mc:AlternateContent xmlns:mc="http://schemas.openxmlformats.org/markup-compatibility/2006" xmlns:p14="http://schemas.microsoft.com/office/powerpoint/2010/main">
    <mc:Choice Requires="p14">
      <p:transition spd="slow" p14:dur="2000" advTm="44074"/>
    </mc:Choice>
    <mc:Fallback xmlns="">
      <p:transition spd="slow" advTm="44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2450592"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19400" y="177452"/>
            <a:ext cx="6298504" cy="4524315"/>
          </a:xfrm>
          <a:prstGeom prst="rect">
            <a:avLst/>
          </a:prstGeom>
        </p:spPr>
        <p:txBody>
          <a:bodyPr wrap="square">
            <a:spAutoFit/>
          </a:bodyPr>
          <a:lstStyle/>
          <a:p>
            <a:r>
              <a:rPr lang="en-GB" sz="2400" dirty="0"/>
              <a:t>She had been to this place before, she was certain. It all seemed familiar. Carrying the metal lantern in her fingertips, she waddled slowly through the night, not being able to see further than a few feet in front of her due to the thick wisps of fog that blanketed her vision.</a:t>
            </a:r>
          </a:p>
          <a:p>
            <a:r>
              <a:rPr lang="en-GB" sz="2400" dirty="0"/>
              <a:t>Feeling the warm breeze caress her face, Amy inhaled. The air smelled damp, like it had just finished raining, but she couldn’t remember it having done so. Lanterns, as big as post boxes, swayed in the wind, shedding a feeble, hazy glow across the never-ending blackness.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7373821"/>
      </p:ext>
    </p:extLst>
  </p:cSld>
  <p:clrMapOvr>
    <a:masterClrMapping/>
  </p:clrMapOvr>
  <mc:AlternateContent xmlns:mc="http://schemas.openxmlformats.org/markup-compatibility/2006" xmlns:p14="http://schemas.microsoft.com/office/powerpoint/2010/main">
    <mc:Choice Requires="p14">
      <p:transition spd="slow" p14:dur="2000" advTm="116645"/>
    </mc:Choice>
    <mc:Fallback xmlns="">
      <p:transition spd="slow" advTm="116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153400" cy="954107"/>
          </a:xfrm>
          <a:prstGeom prst="rect">
            <a:avLst/>
          </a:prstGeom>
        </p:spPr>
        <p:txBody>
          <a:bodyPr wrap="square">
            <a:spAutoFit/>
          </a:bodyPr>
          <a:lstStyle/>
          <a:p>
            <a:r>
              <a:rPr lang="en-GB" sz="2800" dirty="0"/>
              <a:t>She shivered. </a:t>
            </a:r>
            <a:r>
              <a:rPr lang="en-GB" sz="2800" dirty="0" smtClean="0"/>
              <a:t>Something </a:t>
            </a:r>
            <a:r>
              <a:rPr lang="en-GB" sz="2800" dirty="0"/>
              <a:t>was wrong. Surely dreams couldn’t feel this real?</a:t>
            </a:r>
          </a:p>
        </p:txBody>
      </p:sp>
      <p:pic>
        <p:nvPicPr>
          <p:cNvPr id="3" name="Picture 2" descr="re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93" y="2057400"/>
            <a:ext cx="4101881" cy="408147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0349290"/>
      </p:ext>
    </p:extLst>
  </p:cSld>
  <p:clrMapOvr>
    <a:masterClrMapping/>
  </p:clrMapOvr>
  <mc:AlternateContent xmlns:mc="http://schemas.openxmlformats.org/markup-compatibility/2006" xmlns:p14="http://schemas.microsoft.com/office/powerpoint/2010/main">
    <mc:Choice Requires="p14">
      <p:transition spd="slow" p14:dur="2000" advTm="40766"/>
    </mc:Choice>
    <mc:Fallback xmlns="">
      <p:transition spd="slow" advTm="40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448</Words>
  <Application>Microsoft Office PowerPoint</Application>
  <PresentationFormat>On-screen Show (4:3)</PresentationFormat>
  <Paragraphs>24</Paragraphs>
  <Slides>7</Slides>
  <Notes>0</Notes>
  <HiddenSlides>0</HiddenSlides>
  <MMClips>7</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whissy</dc:creator>
  <cp:lastModifiedBy>whissy</cp:lastModifiedBy>
  <cp:revision>4</cp:revision>
  <dcterms:created xsi:type="dcterms:W3CDTF">2021-01-28T19:20:13Z</dcterms:created>
  <dcterms:modified xsi:type="dcterms:W3CDTF">2021-01-31T16:35:16Z</dcterms:modified>
</cp:coreProperties>
</file>