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95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612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50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71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39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3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65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04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53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37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7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7B621-1D6C-4214-B123-22A5C35EFCA2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FB505-D6A1-49D4-AE8E-DEC52DA49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68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250" t="26241" r="26185" b="7825"/>
          <a:stretch/>
        </p:blipFill>
        <p:spPr>
          <a:xfrm>
            <a:off x="362606" y="0"/>
            <a:ext cx="9948041" cy="690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80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2921" t="36017" r="7597" b="17601"/>
          <a:stretch/>
        </p:blipFill>
        <p:spPr>
          <a:xfrm>
            <a:off x="173420" y="157655"/>
            <a:ext cx="11432782" cy="633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4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Mears, James</dc:creator>
  <cp:lastModifiedBy>Mears, James</cp:lastModifiedBy>
  <cp:revision>2</cp:revision>
  <dcterms:created xsi:type="dcterms:W3CDTF">2021-01-29T08:23:40Z</dcterms:created>
  <dcterms:modified xsi:type="dcterms:W3CDTF">2021-01-29T13:11:08Z</dcterms:modified>
</cp:coreProperties>
</file>