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D634-BC07-43F0-BDA9-670807837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8030D-255E-4404-B6EA-41D10E5A7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5AA3-B53B-4C9D-8F47-AEF77B9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5FDF-96D6-4208-A849-A367D58C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C51C3-6928-4E15-ABCA-D24749DF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7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BA81-BA91-4A6F-B8ED-29DADF0B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527C9-B78D-482F-98C3-FA26CCD8C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680C-A598-441F-9114-9086E1DC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EE22E-7F7B-494C-8444-406F1278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C5EE8-6ACE-4626-998E-20E67C7A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9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59BBF-E6A7-4361-BA24-D4C43CB99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5CFBE-56E3-4BF7-A47D-831326A4F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4C9AC-C4A9-4BF4-9BD9-956149AF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ABB0A-F5E7-4284-B61A-0D3DC276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07098-676F-40C9-BF7E-DA332CA8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6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0109-261B-40A0-A762-BF47E029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8A14-9FF5-4B40-9332-A67440B36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C2DE-374D-4542-83CC-62ABAAA4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7189F-CD08-4F97-AE62-AB32699F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24D4-1D5E-4A00-8B4A-8EC2F1BC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D0F4-2FA3-420D-933B-F8B49DA9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C2A23-852A-41CD-8812-B93CB1AC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B84B8-B316-4920-9F09-EDEEEB4C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509F-62F9-4F41-AC46-5446C601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31C2C-9CDD-4590-B491-C35054CB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4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6C27-DAB9-4E16-A2E6-3FF49CD8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F4E83-21F8-46E2-A52F-12BA40B65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C6E13-916A-47E6-8808-EC5150190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8DE90-FE04-4574-A938-36B405AD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72CAC-7850-4513-A770-E265B839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3CF85-74CF-4B21-BEF2-6D8BE584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82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5D03-D7A5-4649-A050-3E9EC035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85E5C-B063-4AC5-92C3-86330E6B7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D6453-A477-4363-AB31-63A1298C4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C7A3F-DD77-4A6C-B0E6-B9F8895F3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00EBA-5C4A-4635-8FD8-20E8F6671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63167-084B-43F5-B17A-B613687F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2D6D6-1A28-4AE7-A393-AA1EE8DA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7BFF3-CAD2-4B40-82F9-66FB25AE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2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4B1C-7AB7-4607-B168-1F53750F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B5B31-766D-4942-89AB-33F6F320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DA057-E365-4F70-AEE3-39FCA7DC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1B83E-F621-4FF2-932A-78362A4C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5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1F6D5-87FA-41E1-9AAA-37D87AEE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B42A6B-4D6A-4AD9-9CD2-BD41FE96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08A59-E3D4-40FD-B61C-FDE52D5F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0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A5AD-4AE3-435A-B68C-99803EC9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B72AF-9890-48DE-8014-F1D9F9467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D3E7A-8DCA-4D64-905D-825194A55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6FC54-3CB5-45DA-B8FB-80DEDA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48FFA-B248-4EEF-82DB-D7EA8646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10D87-BE80-4FD9-9D1C-174E9ACE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B76A-FBEE-484F-8BA8-32BC045D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FABABF-7A5C-4249-80CA-D1AE3E785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48ED6-E0D2-40FB-8BF7-2F0243AEF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B724A-EA69-4773-AAAB-F6E333E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783D4-548A-4A82-BFF5-CC287136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3BBFA-29FC-4F21-A264-211AC735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9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42582-E463-4FD7-8089-DD68EA13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C66AD-3B6C-44B8-B90C-E6BFC3AC4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E56A1-98E4-40B5-9C3F-7BF69B00B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030A-9BF0-48BE-B60D-7334453327B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7EB1C-00FE-4964-8287-7D4DCB7E4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0E793-B73C-45A7-8E0C-297DDF0E9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E7C6-854B-4DF4-913A-3AA5B412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6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351D8-4B5E-4F5C-83B5-A963A9719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2" t="17917" r="8124" b="7500"/>
          <a:stretch/>
        </p:blipFill>
        <p:spPr>
          <a:xfrm>
            <a:off x="1362075" y="197114"/>
            <a:ext cx="9220200" cy="6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6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unting backwards activityies eyfs">
            <a:extLst>
              <a:ext uri="{FF2B5EF4-FFF2-40B4-BE49-F238E27FC236}">
                <a16:creationId xmlns:a16="http://schemas.microsoft.com/office/drawing/2014/main" id="{FF2CC906-F0BF-4039-A6F2-0AF12CAB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35" y="893980"/>
            <a:ext cx="40671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15EA75-1BE8-4D00-97CB-3967B38B8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2" b="45972"/>
          <a:stretch/>
        </p:blipFill>
        <p:spPr>
          <a:xfrm>
            <a:off x="2641793" y="532715"/>
            <a:ext cx="3576638" cy="2319699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24457B7C-8145-486C-9648-614E91EB4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23750"/>
          <a:stretch/>
        </p:blipFill>
        <p:spPr bwMode="auto">
          <a:xfrm>
            <a:off x="4943475" y="3428999"/>
            <a:ext cx="6962264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6F2B0944-1F7C-412F-9835-0E960E901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400049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8F648E-6CAF-45E3-BF82-46D7AA70311F}"/>
              </a:ext>
            </a:extLst>
          </p:cNvPr>
          <p:cNvSpPr txBox="1"/>
          <p:nvPr/>
        </p:nvSpPr>
        <p:spPr>
          <a:xfrm>
            <a:off x="31177" y="209550"/>
            <a:ext cx="797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Can I count out amounts to match the numbers? (amounts to 20)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01.02.21</a:t>
            </a:r>
          </a:p>
        </p:txBody>
      </p:sp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A1CCF813-95D7-4136-A733-D0CDFB43F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2676524"/>
            <a:ext cx="45529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2</cp:revision>
  <dcterms:created xsi:type="dcterms:W3CDTF">2021-01-31T14:46:17Z</dcterms:created>
  <dcterms:modified xsi:type="dcterms:W3CDTF">2021-01-31T14:55:30Z</dcterms:modified>
</cp:coreProperties>
</file>