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16C-2176-4FA5-83C5-773D82B4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2B518-A40A-4340-B6FB-F50DC43E1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8C4C-6D05-4C71-9669-1ADC0FB7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63331-83B6-4C26-B916-0AD96A1F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FD730-F2FC-485C-AB9B-E3A80997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8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AEBE-5126-4457-BAA9-C743AE5A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C9263-A389-4370-A45C-E060FC70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8EA5E-B075-4919-9FBE-2E45361A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5C3E-8AFF-4F80-94E5-C02385F1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65EE-628D-457D-B1F9-84187D9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1BF4F-E2A6-4CDA-BF0F-894E8D0C5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116C9-2A76-4ABF-B82A-3F01A082A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6AB26-91CE-493B-A415-0CD25E78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FEEF-9A4E-453B-91B5-1D4030BC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9BD1-A79B-469A-954D-29DEB910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2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5E92-4E39-418B-97E9-6DAD297F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30481-70AB-44EB-98FD-88809803B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EA71-5164-4C07-AE2B-675CB5FA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9DC8-C588-43F7-96F5-FC5F098B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BECAD-57FA-4DE4-90AE-C08CF128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DC51-4B71-41E6-A4BF-71F8C338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7185-0BA8-4555-A546-39EC2A6E5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E386-AA63-4D06-979A-7F627C2E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E713E-E977-48CE-A4E8-F61AB340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F2E6-69EC-4733-852D-267058C6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43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6B24-63CC-4651-A826-71FF607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7FDE-4866-42F1-97E9-6309643C6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B5ED1-B580-4F01-8ADB-073011130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52119-8DB0-45FF-B6E9-DD973064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20FC9-15A7-4A72-8330-847FC85E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DA1C-0E19-4E18-8CF1-3B2189AA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5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D253-2C1B-4661-B706-52E7DDFA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7B2E-63AC-4A16-BB13-9D573669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B52F9-EBE2-4ACF-AAFD-875A25655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2B0E9-F6E5-44B2-849E-1C8E856F3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A1B5D-EDB0-46EA-80F9-CF045C10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2BE6A-EB38-4962-A072-D3C751F2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CBE40-671F-48FC-80C8-559FC5DC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FF912-2F73-47DC-AE43-CEFA5D56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04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85B4-5750-4235-9581-25AE3426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BD08F-BCBF-4FC5-BBA2-8EA4B040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F8170-2492-4ACA-9C35-27E01209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1DA6-C5E1-4B85-8CB2-223B0F51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2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3B79F-0681-435B-A508-D19C6AE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79CC-8982-4D9C-BAC7-E423F893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F9072-38E8-4E72-8A4E-8A46848D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9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7BC0-AACB-4987-B082-B3F3DC9F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C13D-B0ED-4DA9-AB5D-236C27515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E1312-96CB-423E-AAC4-CD2B5C8BE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8E7B6-4C06-46C1-A89A-EE872936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8DCF5-2493-46F5-984B-9EB59E23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7647D-B544-4106-B030-76AD3762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1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3C2D-FA2A-4CB0-87E0-94C178B7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6430-5BED-473F-9E2C-D6C59477C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A64C5-0D88-41FD-BE84-E88370EF7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076E5-3633-4D82-AD04-56F2DB3E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8C8DA-AB5F-4856-BDEF-E2E2891E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78B3-35F4-44B7-B159-BDE8CD61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9C5DE-0ABF-4FC6-8136-9B35B75C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1FEB4-6E24-4B74-AF3F-2228E5D7E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31C7E-97AF-404D-AD75-5D7C0D566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4E5D-BEF8-4184-AC77-FDD8A889118E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CD94-980C-4213-A7FC-6377EDF32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1DC47-A9EE-4175-A42C-D8D11F03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7B9-4A20-459A-A4B1-4BCFCF8B7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5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B98295-B2E9-458A-B80E-E957F0407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8666" r="10333" b="8593"/>
          <a:stretch/>
        </p:blipFill>
        <p:spPr>
          <a:xfrm rot="16200000">
            <a:off x="-146279" y="1105610"/>
            <a:ext cx="6492242" cy="46467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241769-3C1A-47D7-9373-348B40689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50" t="18370" r="10250" b="9037"/>
          <a:stretch/>
        </p:blipFill>
        <p:spPr>
          <a:xfrm rot="16200000">
            <a:off x="5827865" y="1123784"/>
            <a:ext cx="6492240" cy="46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5EB2C-3F68-4560-9083-6176F8F5D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0" t="19111" r="9916" b="9481"/>
          <a:stretch/>
        </p:blipFill>
        <p:spPr>
          <a:xfrm rot="16200000">
            <a:off x="-132923" y="1167557"/>
            <a:ext cx="6524406" cy="4531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EE528-F880-4FE8-8E1F-679C22362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4" t="18963" r="10500" b="10074"/>
          <a:stretch/>
        </p:blipFill>
        <p:spPr>
          <a:xfrm rot="16200000">
            <a:off x="5778357" y="1145394"/>
            <a:ext cx="6524408" cy="45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53CCA-64A6-40C0-80F8-E1C9CBEC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17" t="18666" r="10083" b="10074"/>
          <a:stretch/>
        </p:blipFill>
        <p:spPr>
          <a:xfrm rot="16200000">
            <a:off x="-416561" y="1117599"/>
            <a:ext cx="6631459" cy="462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B2238-581D-48D3-850D-72A59E80D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7" t="18666" r="10083" b="10074"/>
          <a:stretch/>
        </p:blipFill>
        <p:spPr>
          <a:xfrm rot="16200000">
            <a:off x="5440925" y="1117598"/>
            <a:ext cx="6631459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8FBE9-670B-4ACF-9A2D-64B789C9D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8519" r="10166" b="9482"/>
          <a:stretch/>
        </p:blipFill>
        <p:spPr>
          <a:xfrm rot="16200000">
            <a:off x="-751841" y="1046480"/>
            <a:ext cx="6515445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2021-01-31T14:25:37Z</dcterms:created>
  <dcterms:modified xsi:type="dcterms:W3CDTF">2021-01-31T14:32:26Z</dcterms:modified>
</cp:coreProperties>
</file>