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21"/>
  </p:normalViewPr>
  <p:slideViewPr>
    <p:cSldViewPr snapToGrid="0" snapToObjects="1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245F0B-E9F9-ED44-97D5-AD1D109565A4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03103-1BE0-834D-85DE-71707D98F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61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Try and write 10 little bits of information. Look back through the text and pull out all the information which describes the sea dragon.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03103-1BE0-834D-85DE-71707D98F77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813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dicuss</a:t>
            </a:r>
            <a:r>
              <a:rPr lang="en-US" dirty="0"/>
              <a:t> with an adult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03103-1BE0-834D-85DE-71707D98F7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152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your imagination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03103-1BE0-834D-85DE-71707D98F77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750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2E405-BCCB-7C42-AC0C-41690264F8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32CF81-9C3B-D84D-81A6-CD760C6D78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E8795-1C4C-644F-8AA8-BA2F3DCFE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29D36-261A-8544-89BE-DFFE40F3347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41C58-F1DE-F74F-8852-9ACBA0DA1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89BA7-EA0F-5E42-BC0C-D36251E06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BD5CA-AED2-9042-BE4A-5D40B9101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15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9AC0E-85F3-0148-9334-DD9CA2BB4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1C9DDC-F1BC-A444-830B-F5A4ACB6B8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C0CD1-87D5-EA43-87E4-9890BD06D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29D36-261A-8544-89BE-DFFE40F3347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1F519-EEEF-1945-89F0-8BB61F89D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0C498-081C-C04A-B32E-93D72CAD6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BD5CA-AED2-9042-BE4A-5D40B9101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333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84C4EA-01F3-264B-A898-58CBA51DFA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BCE1AB-D18C-6D47-B8A8-0534BB3EE2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03BE6-3A6A-FB49-8C67-8685C0FDC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29D36-261A-8544-89BE-DFFE40F3347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81A44-760B-D347-B307-A5C290C7D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F2E9C-E7E4-A74A-979A-BA326CB24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BD5CA-AED2-9042-BE4A-5D40B9101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69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C777D-D9E9-9A4C-A9F2-66C39B931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3115E-392C-F447-93AC-37A2BC8F2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DE731-9C4A-7D4D-88D0-E9C1F355D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29D36-261A-8544-89BE-DFFE40F3347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30510-FDBE-8C4A-B9E4-80E5D76E7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F64B-1EAB-904F-BC3E-2AE2F1D8C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BD5CA-AED2-9042-BE4A-5D40B9101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75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99A79-75DA-2647-96C2-3A9F0344C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00A779-E2AE-7B4F-942E-CA6C612E8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E883D-7B88-5940-991E-8A0181373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29D36-261A-8544-89BE-DFFE40F3347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36B3B-A612-034B-9CB7-E626E72C4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6A3F3-8451-134D-B0CC-008CEDCC3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BD5CA-AED2-9042-BE4A-5D40B9101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21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40E3C-960B-A048-A3B0-EEECDFF05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862BD-F877-864A-8803-C5500462F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826EBC-5F4E-EA4A-8F08-0F75FB3286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86BFEA-9D70-C74C-96D8-C0A8FFE8F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29D36-261A-8544-89BE-DFFE40F3347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847626-DF84-A346-910E-AE85CAD13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CF2C4F-EFB5-4C49-9E05-7B5CCC70E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BD5CA-AED2-9042-BE4A-5D40B9101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59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0C932-BA1A-FA40-8D56-1504FA15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91CEC-06C7-1D4F-A37E-3842C6040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7EA102-4090-CF4D-B34E-401E3485D9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C68367-81B4-A04E-9DFD-475E0D8BD6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9E646B-E1E6-9B42-8160-5E4BAA783F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EC53C2-A7DB-C043-990F-ABD5A1ACD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29D36-261A-8544-89BE-DFFE40F3347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44080A-6C6D-0B4C-AF81-6D1F3F769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0EC406-1BD6-8E44-9127-81FA08EDF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BD5CA-AED2-9042-BE4A-5D40B9101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71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A1422-A119-E14D-B020-A7E458F57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F40258-C865-0149-8B2B-D379F0AF1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29D36-261A-8544-89BE-DFFE40F3347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AD861-58D5-6B4B-A3AD-A52AE1DCF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4C7BC-AF41-0543-A3F6-67F792808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BD5CA-AED2-9042-BE4A-5D40B9101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116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73C1F2-627A-CB46-811F-F78D927E6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29D36-261A-8544-89BE-DFFE40F3347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0DE63-A246-AD4E-B43A-B295574F1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036CE-68F7-5C4D-90CD-927B55A36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BD5CA-AED2-9042-BE4A-5D40B9101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12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6650C-0AF0-294E-B996-E7BBCC5DD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A1CF1-DDD7-8C4E-8A33-5AE472374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0FC354-0E3F-8D4F-91B1-D144B5C6BA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BF35-1D7C-5040-B2A1-04D4A58E7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29D36-261A-8544-89BE-DFFE40F3347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E49FBF-E6D3-E848-9C78-9D4E54664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A5733-74E2-6A40-AF23-961F7A0A7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BD5CA-AED2-9042-BE4A-5D40B9101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095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DC270-036B-4649-805E-553EA1ECF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265E40-D2DE-EE4F-9F8F-D683C0886C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FA34AF-CF5D-F243-B7B2-9597BE76FC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D071DC-0C33-9745-B81C-B80BC8D85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29D36-261A-8544-89BE-DFFE40F3347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6AC539-B94E-A745-8B36-3C6346788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A777C5-80DB-B748-A319-AB2C89E35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BD5CA-AED2-9042-BE4A-5D40B9101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83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86799B-5424-184E-AC3B-2EA23BB56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A797E-B696-C841-8FC7-769442B05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419A3-F634-F345-97AE-B4607A30D3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29D36-261A-8544-89BE-DFFE40F33475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2A97B-2A7C-D649-9831-778E3BC4C6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764B9-BB3A-E841-8150-2672BB456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BD5CA-AED2-9042-BE4A-5D40B9101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1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C096B7F-8B8E-C143-92B3-CE80D772D3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476" y="766120"/>
            <a:ext cx="9877167" cy="5301048"/>
          </a:xfrm>
        </p:spPr>
        <p:txBody>
          <a:bodyPr>
            <a:normAutofit/>
          </a:bodyPr>
          <a:lstStyle/>
          <a:p>
            <a:r>
              <a:rPr lang="en-GB" sz="4000" u="sng" dirty="0"/>
              <a:t>Thursday 28</a:t>
            </a:r>
            <a:r>
              <a:rPr lang="en-GB" sz="4000" u="sng" baseline="30000" dirty="0"/>
              <a:t>th</a:t>
            </a:r>
            <a:r>
              <a:rPr lang="en-GB" sz="4000" u="sng" dirty="0"/>
              <a:t> January</a:t>
            </a:r>
            <a:endParaRPr lang="en-GB" sz="4000" dirty="0"/>
          </a:p>
          <a:p>
            <a:r>
              <a:rPr lang="en-GB" sz="4000" dirty="0"/>
              <a:t> </a:t>
            </a:r>
          </a:p>
          <a:p>
            <a:r>
              <a:rPr lang="en-GB" sz="4000" dirty="0"/>
              <a:t>Please read the text (attached in uploads on the blog) for today’s lesson. If you have the book it is Chapter 6.</a:t>
            </a:r>
          </a:p>
          <a:p>
            <a:endParaRPr lang="en-GB" sz="4000" dirty="0"/>
          </a:p>
          <a:p>
            <a:r>
              <a:rPr lang="en-GB" sz="4000" dirty="0"/>
              <a:t>On the next slide you can follow whilst I read the chapter.</a:t>
            </a:r>
          </a:p>
          <a:p>
            <a:endParaRPr lang="en-GB" u="sng" dirty="0"/>
          </a:p>
          <a:p>
            <a:endParaRPr lang="en-GB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DBBF48A-CA87-3A4B-9A0D-814BCF7B7B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1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21"/>
    </mc:Choice>
    <mc:Fallback xmlns="">
      <p:transition spd="slow" advTm="17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098711-DBF3-0346-AB79-8E065EEB9B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-195991" y="922675"/>
            <a:ext cx="6437671" cy="512481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E8ACFC-764D-FE43-A775-64AFF37692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629072" y="951479"/>
            <a:ext cx="6447029" cy="5076567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AB976A7-A71C-0B4A-87F5-7BF4CD1EF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4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343"/>
    </mc:Choice>
    <mc:Fallback xmlns="">
      <p:transition spd="slow" advTm="159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A4050-8474-F54E-A78C-AE7014527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394"/>
            <a:ext cx="10515600" cy="1029001"/>
          </a:xfrm>
        </p:spPr>
        <p:txBody>
          <a:bodyPr/>
          <a:lstStyle/>
          <a:p>
            <a:pPr algn="ctr"/>
            <a:r>
              <a:rPr lang="en-US" dirty="0"/>
              <a:t>Main Lesson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FDAA4-9208-A246-BA19-13D202B3C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7395"/>
            <a:ext cx="10515600" cy="5089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Today we are going to create a poster with the title – Have you seen this dragon?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u="sng" dirty="0"/>
              <a:t>Starter</a:t>
            </a:r>
          </a:p>
          <a:p>
            <a:pPr marL="0" indent="0">
              <a:buNone/>
            </a:pPr>
            <a:r>
              <a:rPr lang="en-GB" dirty="0"/>
              <a:t>Collect some information that we have just read about the sea dragon.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solidFill>
                  <a:srgbClr val="00B050"/>
                </a:solidFill>
              </a:rPr>
              <a:t>Here are a few facts I heard:</a:t>
            </a:r>
          </a:p>
          <a:p>
            <a:pPr>
              <a:buFontTx/>
              <a:buChar char="-"/>
            </a:pPr>
            <a:r>
              <a:rPr lang="en-GB" dirty="0">
                <a:solidFill>
                  <a:srgbClr val="00B050"/>
                </a:solidFill>
              </a:rPr>
              <a:t>indescribably large (it’s so big, you can’t even describe it with words)</a:t>
            </a:r>
          </a:p>
          <a:p>
            <a:pPr>
              <a:buFontTx/>
              <a:buChar char="-"/>
            </a:pPr>
            <a:r>
              <a:rPr lang="en-GB" dirty="0">
                <a:solidFill>
                  <a:srgbClr val="00B050"/>
                </a:solidFill>
              </a:rPr>
              <a:t>a great underwater mountain,</a:t>
            </a:r>
          </a:p>
          <a:p>
            <a:pPr>
              <a:buFontTx/>
              <a:buChar char="-"/>
            </a:pPr>
            <a:r>
              <a:rPr lang="en-GB" dirty="0">
                <a:solidFill>
                  <a:srgbClr val="00B050"/>
                </a:solidFill>
              </a:rPr>
              <a:t>part of the ocean floor.</a:t>
            </a:r>
          </a:p>
          <a:p>
            <a:pPr>
              <a:buFontTx/>
              <a:buChar char="-"/>
            </a:pPr>
            <a:endParaRPr lang="en-GB" dirty="0"/>
          </a:p>
          <a:p>
            <a:pPr>
              <a:buFontTx/>
              <a:buChar char="-"/>
            </a:pPr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BC5B302-5709-C64E-BBAE-77245A3F27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9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46"/>
    </mc:Choice>
    <mc:Fallback xmlns="">
      <p:transition spd="slow" advTm="31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CFC98-C82D-0B49-B16E-3828E9FFC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205" y="1047148"/>
            <a:ext cx="10515600" cy="48593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These questions might help you find out some more information from the text.</a:t>
            </a:r>
          </a:p>
          <a:p>
            <a:pPr marL="0" indent="0">
              <a:buNone/>
            </a:pPr>
            <a:endParaRPr lang="en-US" sz="3600" dirty="0"/>
          </a:p>
          <a:p>
            <a:pPr>
              <a:buFontTx/>
              <a:buChar char="-"/>
            </a:pPr>
            <a:r>
              <a:rPr lang="en-US" sz="3600" dirty="0"/>
              <a:t>What has the sea dragon eaten?</a:t>
            </a:r>
          </a:p>
          <a:p>
            <a:pPr>
              <a:buFontTx/>
              <a:buChar char="-"/>
            </a:pPr>
            <a:r>
              <a:rPr lang="en-US" sz="3600" dirty="0"/>
              <a:t>Where does it live?</a:t>
            </a:r>
          </a:p>
          <a:p>
            <a:pPr>
              <a:buFontTx/>
              <a:buChar char="-"/>
            </a:pPr>
            <a:r>
              <a:rPr lang="en-US" sz="3600" dirty="0"/>
              <a:t>Why has the dragon not moved?</a:t>
            </a:r>
          </a:p>
          <a:p>
            <a:pPr>
              <a:buFontTx/>
              <a:buChar char="-"/>
            </a:pPr>
            <a:r>
              <a:rPr lang="en-US" sz="3600" dirty="0"/>
              <a:t>What does the dragon look like?</a:t>
            </a:r>
          </a:p>
          <a:p>
            <a:pPr>
              <a:buFontTx/>
              <a:buChar char="-"/>
            </a:pPr>
            <a:r>
              <a:rPr lang="en-US" sz="3600" dirty="0"/>
              <a:t>How long has the sea dragon been in the ocean?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681AE8F-CFA4-3D4C-B3F2-82B034F0C1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4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64"/>
    </mc:Choice>
    <mc:Fallback xmlns="">
      <p:transition spd="slow" advTm="20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6B1FC-F798-A645-9C7F-533217512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05433"/>
          </a:xfrm>
        </p:spPr>
        <p:txBody>
          <a:bodyPr>
            <a:normAutofit/>
          </a:bodyPr>
          <a:lstStyle/>
          <a:p>
            <a:pPr algn="ctr"/>
            <a:r>
              <a:rPr lang="en-US" sz="4000" u="sng" dirty="0"/>
              <a:t>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6DC71-6715-AE46-BE5A-46FDBDE89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6758"/>
            <a:ext cx="10515600" cy="52502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/>
              <a:t>Can I create a poster all about the Sea Dragon? Use this as your title:</a:t>
            </a:r>
          </a:p>
          <a:p>
            <a:pPr marL="0" indent="0">
              <a:buNone/>
            </a:pPr>
            <a:endParaRPr lang="en-GB" sz="3200" dirty="0"/>
          </a:p>
          <a:p>
            <a:pPr marL="0" indent="0" algn="ctr">
              <a:buNone/>
            </a:pPr>
            <a:r>
              <a:rPr lang="en-GB" sz="3200" b="1" u="sng" dirty="0"/>
              <a:t>Have you seen this Sea Dragon?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200" dirty="0"/>
              <a:t>The poster will be put all around the Isle of Berk.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200" dirty="0"/>
              <a:t>You may use colours to make your poster stand out – we want every Hooligan on the Isle of Berk to look and read your poster.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16473A1-B252-1047-A3DA-1C0CEFFBF3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7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55"/>
    </mc:Choice>
    <mc:Fallback xmlns="">
      <p:transition spd="slow" advTm="29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67514-B5FF-8146-AB62-641F74909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1914"/>
            <a:ext cx="10515600" cy="569504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Using the information you have collected about the Sea dragon can you:</a:t>
            </a:r>
          </a:p>
          <a:p>
            <a:pPr marL="0" lvl="0" indent="0">
              <a:buNone/>
            </a:pPr>
            <a:r>
              <a:rPr lang="en-GB" dirty="0"/>
              <a:t>- Write your facts on your poster.</a:t>
            </a:r>
          </a:p>
          <a:p>
            <a:pPr marL="0" lvl="0" indent="0">
              <a:buNone/>
            </a:pPr>
            <a:r>
              <a:rPr lang="en-GB" dirty="0"/>
              <a:t>- You might want to write sub-titles around your poster to include different information.</a:t>
            </a:r>
          </a:p>
          <a:p>
            <a:pPr marL="0" lvl="0" indent="0">
              <a:buNone/>
            </a:pPr>
            <a:endParaRPr lang="en-GB" dirty="0"/>
          </a:p>
          <a:p>
            <a:pPr marL="0" lvl="0" indent="0">
              <a:buNone/>
            </a:pPr>
            <a:r>
              <a:rPr lang="en-GB" dirty="0">
                <a:solidFill>
                  <a:srgbClr val="00B050"/>
                </a:solidFill>
              </a:rPr>
              <a:t>These could include: </a:t>
            </a:r>
          </a:p>
          <a:p>
            <a:pPr marL="0" lvl="0" indent="0">
              <a:buNone/>
            </a:pPr>
            <a:r>
              <a:rPr lang="en-GB" dirty="0">
                <a:solidFill>
                  <a:srgbClr val="00B050"/>
                </a:solidFill>
              </a:rPr>
              <a:t>What does it look like? When was it last seen? Where does it live? If you go on your boat here are the things to look out for.</a:t>
            </a:r>
          </a:p>
          <a:p>
            <a:pPr marL="0" lvl="0" indent="0">
              <a:buNone/>
            </a:pPr>
            <a:r>
              <a:rPr lang="en-GB" dirty="0">
                <a:solidFill>
                  <a:srgbClr val="00B050"/>
                </a:solidFill>
              </a:rPr>
              <a:t>What does it like to eat?</a:t>
            </a:r>
          </a:p>
          <a:p>
            <a:pPr marL="0" lvl="0" indent="0">
              <a:buNone/>
            </a:pPr>
            <a:endParaRPr lang="en-GB" dirty="0">
              <a:solidFill>
                <a:srgbClr val="00B050"/>
              </a:solidFill>
            </a:endParaRPr>
          </a:p>
          <a:p>
            <a:pPr marL="0" lvl="0" indent="0">
              <a:buNone/>
            </a:pPr>
            <a:r>
              <a:rPr lang="en-GB" dirty="0">
                <a:solidFill>
                  <a:srgbClr val="00B050"/>
                </a:solidFill>
              </a:rPr>
              <a:t>Make sure you get all your information on and draw a picture too of what the Sea dragon looks like.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3C14A85-E5CA-274C-9039-8BAEE6C89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67"/>
    </mc:Choice>
    <mc:Fallback xmlns="">
      <p:transition spd="slow" advTm="56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E1AC4-9B88-9E4B-835D-354C74A84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422" y="738229"/>
            <a:ext cx="10515600" cy="52547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u="sng" dirty="0"/>
              <a:t>Success Criteria</a:t>
            </a:r>
          </a:p>
          <a:p>
            <a:r>
              <a:rPr lang="en-GB" dirty="0"/>
              <a:t>Use colour and sub-headings to make your poster stand out.</a:t>
            </a:r>
          </a:p>
          <a:p>
            <a:r>
              <a:rPr lang="en-GB" dirty="0"/>
              <a:t>Use information from the story.</a:t>
            </a:r>
          </a:p>
          <a:p>
            <a:r>
              <a:rPr lang="en-GB" dirty="0"/>
              <a:t>Draw pictures of the sea dragon.</a:t>
            </a:r>
          </a:p>
          <a:p>
            <a:r>
              <a:rPr lang="en-GB" dirty="0"/>
              <a:t>Use lead-ins on all your letters.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Please upload a picture of your work onto </a:t>
            </a:r>
            <a:r>
              <a:rPr lang="en-US" dirty="0" err="1"/>
              <a:t>SeeSaw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will look forward to seeing all your brilliant work.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8BE0435-F668-E24C-9A02-FAD17E1765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6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18"/>
    </mc:Choice>
    <mc:Fallback xmlns="">
      <p:transition spd="slow" advTm="28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416</Words>
  <Application>Microsoft Office PowerPoint</Application>
  <PresentationFormat>Widescreen</PresentationFormat>
  <Paragraphs>59</Paragraphs>
  <Slides>7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Main Lesson</vt:lpstr>
      <vt:lpstr>PowerPoint Presentation</vt:lpstr>
      <vt:lpstr>Task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Y Bennison</cp:lastModifiedBy>
  <cp:revision>9</cp:revision>
  <dcterms:created xsi:type="dcterms:W3CDTF">2021-01-26T18:53:30Z</dcterms:created>
  <dcterms:modified xsi:type="dcterms:W3CDTF">2021-01-27T08:32:46Z</dcterms:modified>
</cp:coreProperties>
</file>