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48" y="2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1DEF7-AFD0-4CE9-B9BC-2138314121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19125F-E43E-4F70-AC28-676C5D39AC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C03008-2DF2-462F-AB33-C0DB14178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02FCD-7342-4633-869E-32A689A0E764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9C596B-DDBA-4F2D-8FE7-CDF8A3B10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FB504-678B-4A29-B86C-44EBC91DB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2D10-1CA4-4835-A3A0-4C6E06DD65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09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62090-796E-4C80-9BD4-EFCC11C7E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C2E9A1-9573-4B65-BBDA-F9A41E76A0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095C6-52E2-42D6-9A0C-F5FEA55B1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02FCD-7342-4633-869E-32A689A0E764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257AC5-EF76-4390-88BB-66EE1AC06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0390B0-0340-4EA7-BF52-7F8FCB930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2D10-1CA4-4835-A3A0-4C6E06DD65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213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FB48EE-D3FC-47D0-A1B4-D322654FDD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CCAEAE-CBC4-4C88-A381-7AB04373F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4EE86C-0092-4CB5-97DB-DBA824BD8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02FCD-7342-4633-869E-32A689A0E764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1D1D4D-4D39-4667-964F-21AE46CFC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0D0317-C0C6-46DA-96CA-AA6798E72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2D10-1CA4-4835-A3A0-4C6E06DD65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39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57FB2-BDB7-4FBD-B8BB-8EF68FD00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84192-F539-47EC-9259-0417F75AA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5B02E6-A1D5-43C6-A349-C5F808082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02FCD-7342-4633-869E-32A689A0E764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B1A1C3-C826-462C-A8CD-7B528F83C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6C2A28-B313-463F-BD0D-B824D01A5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2D10-1CA4-4835-A3A0-4C6E06DD65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211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5FE11-8EBD-45C1-BD9A-42994902E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4A5D85-4063-481A-8C0B-EB132C015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810AEA-B563-4CB5-BCDE-F86D6F375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02FCD-7342-4633-869E-32A689A0E764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4E1047-B582-4581-9BB5-93ADF6D8F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724618-5EFF-4190-AC20-8F793E427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2D10-1CA4-4835-A3A0-4C6E06DD65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020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57F91-A843-457E-AE0A-6DF4801E3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7FAD6-4315-43A3-88EF-6F9759EA0F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D0337D-99D2-44D6-A3EA-A4411C68A0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C024F2-8576-4BAA-B1CF-B97FD0C5C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02FCD-7342-4633-869E-32A689A0E764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C2DF2D-B479-460D-B5C9-34B682ECB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62448E-06A2-45BA-8535-E4634A00C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2D10-1CA4-4835-A3A0-4C6E06DD65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08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EC0AD-B96B-4F27-812E-9856465F7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715ED4-FCD4-431A-ABEC-804509D291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4B4BF6-16CE-434A-BAF2-050CA39127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699801-F999-4728-953A-110C8F7558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5EC62E-D8A4-45F8-ADB2-228582692B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F3D713-9235-425B-9C94-200B01E65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02FCD-7342-4633-869E-32A689A0E764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61DEE0-CD74-4371-91D5-0C04B32BB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B639EB-D77A-45C7-A07A-CB2A0F13B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2D10-1CA4-4835-A3A0-4C6E06DD65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975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612CD-00A9-41F2-9891-9F9A40AC7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F905D3-E836-4C4C-9AC1-362E8F72D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02FCD-7342-4633-869E-32A689A0E764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9DA0DB-90CE-46CC-B304-031B8DD20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1E46B2-6E5F-482C-9CDB-104C6BE08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2D10-1CA4-4835-A3A0-4C6E06DD65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858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069435-86DD-49CF-B161-7450781AC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02FCD-7342-4633-869E-32A689A0E764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27B803-AD0E-4728-9FDE-8EDC6C0E4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2973B5-0B6D-4BEC-A19A-807211429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2D10-1CA4-4835-A3A0-4C6E06DD65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833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B7B93-1CBA-4E9B-9DD0-FCACDC3F8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92320-7072-4237-9ECE-358B76506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413907-777B-4111-823D-7E1036E519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ECA0D3-43E1-41C9-98EE-3F0738B59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02FCD-7342-4633-869E-32A689A0E764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8A4495-81AF-4A0A-914A-1F9F8B999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984F42-AED7-4E94-AF67-92B57032F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2D10-1CA4-4835-A3A0-4C6E06DD65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921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A09CB-6B8C-48CE-B4AA-17EB1F129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74CC4A-4A14-40D2-BB63-F2DE567E84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D4D5DA-DF1F-40BA-A213-85512EEC3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7A1390-3A84-4B42-A942-5F4CEB24D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02FCD-7342-4633-869E-32A689A0E764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AD32AE-C62A-4EAC-82EC-8FD08C121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574F85-6F52-46C7-8BBE-4BB3A10AE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92D10-1CA4-4835-A3A0-4C6E06DD65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012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DF96E3-CE32-461D-8EB6-17D8CE751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409A-3A1F-4786-90E3-6B02D2C6E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14C1D-FEB0-4D5E-9BE7-C3EAB39272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02FCD-7342-4633-869E-32A689A0E764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88922A-D353-4025-A763-7CD26994E7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5FE21-7D79-4B54-9CE7-95BE306EA7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92D10-1CA4-4835-A3A0-4C6E06DD65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261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B71432D-748C-4356-B432-26F7679109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0134" y="126182"/>
            <a:ext cx="9491732" cy="6605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056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3409F57-C50B-4DB1-8066-876485B8A4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4903" y="149995"/>
            <a:ext cx="9382194" cy="6558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047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61251DE-9DCF-4820-8E3C-84D78ACC27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6" y="1988339"/>
            <a:ext cx="11722504" cy="326946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0423600-1052-408B-94CF-0D4F360620E5}"/>
              </a:ext>
            </a:extLst>
          </p:cNvPr>
          <p:cNvSpPr/>
          <p:nvPr/>
        </p:nvSpPr>
        <p:spPr>
          <a:xfrm>
            <a:off x="4664785" y="571943"/>
            <a:ext cx="25517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Answers</a:t>
            </a:r>
          </a:p>
        </p:txBody>
      </p:sp>
    </p:spTree>
    <p:extLst>
      <p:ext uri="{BB962C8B-B14F-4D97-AF65-F5344CB8AC3E}">
        <p14:creationId xmlns:p14="http://schemas.microsoft.com/office/powerpoint/2010/main" val="1011075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 Ingram</dc:creator>
  <cp:lastModifiedBy>Ryan Ingram</cp:lastModifiedBy>
  <cp:revision>1</cp:revision>
  <dcterms:created xsi:type="dcterms:W3CDTF">2021-01-20T19:29:32Z</dcterms:created>
  <dcterms:modified xsi:type="dcterms:W3CDTF">2021-01-20T19:33:17Z</dcterms:modified>
</cp:coreProperties>
</file>